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331" r:id="rId2"/>
    <p:sldId id="316" r:id="rId3"/>
    <p:sldId id="317" r:id="rId4"/>
    <p:sldId id="320" r:id="rId5"/>
    <p:sldId id="315" r:id="rId6"/>
    <p:sldId id="281" r:id="rId7"/>
    <p:sldId id="302" r:id="rId8"/>
    <p:sldId id="321" r:id="rId9"/>
    <p:sldId id="325" r:id="rId10"/>
    <p:sldId id="306" r:id="rId11"/>
    <p:sldId id="301" r:id="rId12"/>
    <p:sldId id="305" r:id="rId13"/>
    <p:sldId id="327" r:id="rId14"/>
    <p:sldId id="304" r:id="rId15"/>
    <p:sldId id="278" r:id="rId16"/>
    <p:sldId id="277" r:id="rId17"/>
    <p:sldId id="329" r:id="rId18"/>
    <p:sldId id="326" r:id="rId19"/>
    <p:sldId id="303" r:id="rId20"/>
    <p:sldId id="309" r:id="rId21"/>
    <p:sldId id="311" r:id="rId22"/>
    <p:sldId id="323" r:id="rId23"/>
    <p:sldId id="324" r:id="rId24"/>
    <p:sldId id="332" r:id="rId25"/>
  </p:sldIdLst>
  <p:sldSz cx="9144000" cy="6858000" type="screen4x3"/>
  <p:notesSz cx="6858000" cy="9144000"/>
  <p:custDataLst>
    <p:tags r:id="rId26"/>
  </p:custDataLst>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00"/>
    <a:srgbClr val="663300"/>
    <a:srgbClr val="FFFF00"/>
    <a:srgbClr val="FF0000"/>
    <a:srgbClr val="00FF00"/>
    <a:srgbClr val="FF33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autoAdjust="0"/>
    <p:restoredTop sz="94660"/>
  </p:normalViewPr>
  <p:slideViewPr>
    <p:cSldViewPr>
      <p:cViewPr varScale="1">
        <p:scale>
          <a:sx n="69" d="100"/>
          <a:sy n="69" d="100"/>
        </p:scale>
        <p:origin x="-3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CF223-D5B8-47CE-9785-EB62B7783E2A}"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C4759-4C1F-4066-A968-F837CC6D027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5B545-CDD6-44E8-A710-499117351DA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F434C2AB-51AA-4366-929E-0E284B2880F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F6121-ECC8-4BCC-B0FF-9ACB05D98200}"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A756-019E-442C-AA9A-C387AC960890}"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5433B-D115-4B28-A86C-07D0BCD78CEC}"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E1872-4D9E-41C0-B779-7F53934C91DB}"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5C7DD-B667-4ADC-8BC2-759262ACF7D4}"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CE13E-82A0-4B91-B633-DB0A93FF308B}"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E69BB-59F3-4FAB-A90B-F77D40EFBE49}"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846E-DF06-452D-B2DE-25ACCE0B902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D0BB4-5DA3-4F4E-BEE5-2E9855AE7A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1067812"/>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MÔN: ĐẠO ĐỨC LỚP 5</a:t>
            </a:r>
          </a:p>
          <a:p>
            <a:pPr algn="ctr" fontAlgn="auto">
              <a:lnSpc>
                <a:spcPct val="150000"/>
              </a:lnSpc>
              <a:spcBef>
                <a:spcPts val="0"/>
              </a:spcBef>
              <a:spcAft>
                <a:spcPts val="0"/>
              </a:spcAft>
              <a:defRPr/>
            </a:pPr>
            <a:r>
              <a:rPr lang="en-US" sz="3200" b="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Tiết 14 – Tuần 14</a:t>
            </a:r>
          </a:p>
          <a:p>
            <a:pPr lvl="2" fontAlgn="auto">
              <a:lnSpc>
                <a:spcPct val="150000"/>
              </a:lnSpc>
              <a:spcBef>
                <a:spcPts val="0"/>
              </a:spcBef>
              <a:spcAft>
                <a:spcPts val="0"/>
              </a:spcAft>
              <a:defRPr/>
            </a:pPr>
            <a:r>
              <a:rPr lang="en-US" sz="3200" b="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           TÊN BÀI: </a:t>
            </a:r>
            <a:r>
              <a:rPr lang="en-US" sz="3200" b="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TÔN TRỌNG PHỤ NỮ</a:t>
            </a:r>
          </a:p>
          <a:p>
            <a:pPr lvl="2" fontAlgn="auto">
              <a:lnSpc>
                <a:spcPct val="150000"/>
              </a:lnSpc>
              <a:spcBef>
                <a:spcPts val="0"/>
              </a:spcBef>
              <a:spcAft>
                <a:spcPts val="0"/>
              </a:spcAft>
              <a:defRPr/>
            </a:pP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p:txBody>
      </p:sp>
    </p:spTree>
    <p:extLst>
      <p:ext uri="{BB962C8B-B14F-4D97-AF65-F5344CB8AC3E}">
        <p14:creationId xmlns:p14="http://schemas.microsoft.com/office/powerpoint/2010/main" val="1852979338"/>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ondi_rice"/>
          <p:cNvPicPr>
            <a:picLocks noChangeAspect="1" noChangeArrowheads="1"/>
          </p:cNvPicPr>
          <p:nvPr/>
        </p:nvPicPr>
        <p:blipFill>
          <a:blip r:embed="rId2"/>
          <a:srcRect/>
          <a:stretch>
            <a:fillRect/>
          </a:stretch>
        </p:blipFill>
        <p:spPr bwMode="auto">
          <a:xfrm>
            <a:off x="152400" y="228600"/>
            <a:ext cx="4038600" cy="5791200"/>
          </a:xfrm>
          <a:prstGeom prst="rect">
            <a:avLst/>
          </a:prstGeom>
          <a:noFill/>
        </p:spPr>
      </p:pic>
      <p:pic>
        <p:nvPicPr>
          <p:cNvPr id="148486" name="Picture 6" descr="Tymoshenko173913"/>
          <p:cNvPicPr>
            <a:picLocks noChangeAspect="1" noChangeArrowheads="1"/>
          </p:cNvPicPr>
          <p:nvPr/>
        </p:nvPicPr>
        <p:blipFill>
          <a:blip r:embed="rId3"/>
          <a:srcRect/>
          <a:stretch>
            <a:fillRect/>
          </a:stretch>
        </p:blipFill>
        <p:spPr bwMode="auto">
          <a:xfrm>
            <a:off x="4648200" y="228600"/>
            <a:ext cx="4267200" cy="5867400"/>
          </a:xfrm>
          <a:prstGeom prst="rect">
            <a:avLst/>
          </a:prstGeom>
          <a:noFill/>
        </p:spPr>
      </p:pic>
      <p:sp>
        <p:nvSpPr>
          <p:cNvPr id="148487" name="Text Box 7"/>
          <p:cNvSpPr txBox="1">
            <a:spLocks noChangeArrowheads="1"/>
          </p:cNvSpPr>
          <p:nvPr/>
        </p:nvSpPr>
        <p:spPr bwMode="auto">
          <a:xfrm>
            <a:off x="0" y="6172200"/>
            <a:ext cx="4191000" cy="457200"/>
          </a:xfrm>
          <a:prstGeom prst="rect">
            <a:avLst/>
          </a:prstGeom>
          <a:noFill/>
          <a:ln w="9525">
            <a:noFill/>
            <a:miter lim="800000"/>
            <a:headEnd/>
            <a:tailEnd/>
          </a:ln>
          <a:effectLst/>
        </p:spPr>
        <p:txBody>
          <a:bodyPr>
            <a:spAutoFit/>
          </a:bodyPr>
          <a:lstStyle/>
          <a:p>
            <a:r>
              <a:rPr lang="en-US" sz="1800">
                <a:solidFill>
                  <a:srgbClr val="FF0000"/>
                </a:solidFill>
              </a:rPr>
              <a:t>Ngoại trưởng Mỹ </a:t>
            </a:r>
            <a:r>
              <a:rPr lang="en-US" sz="2400" b="1">
                <a:solidFill>
                  <a:srgbClr val="FF0000"/>
                </a:solidFill>
              </a:rPr>
              <a:t>Condoleezza Rice</a:t>
            </a:r>
            <a:r>
              <a:rPr lang="en-US" b="1">
                <a:solidFill>
                  <a:srgbClr val="FF0000"/>
                </a:solidFill>
              </a:rPr>
              <a:t> </a:t>
            </a:r>
          </a:p>
        </p:txBody>
      </p:sp>
      <p:sp>
        <p:nvSpPr>
          <p:cNvPr id="148488" name="Text Box 8"/>
          <p:cNvSpPr txBox="1">
            <a:spLocks noChangeArrowheads="1"/>
          </p:cNvSpPr>
          <p:nvPr/>
        </p:nvSpPr>
        <p:spPr bwMode="auto">
          <a:xfrm>
            <a:off x="4340225" y="6172200"/>
            <a:ext cx="4930775" cy="457200"/>
          </a:xfrm>
          <a:prstGeom prst="rect">
            <a:avLst/>
          </a:prstGeom>
          <a:noFill/>
          <a:ln w="9525">
            <a:noFill/>
            <a:miter lim="800000"/>
            <a:headEnd/>
            <a:tailEnd/>
          </a:ln>
          <a:effectLst/>
        </p:spPr>
        <p:txBody>
          <a:bodyPr wrap="none">
            <a:spAutoFit/>
          </a:bodyPr>
          <a:lstStyle/>
          <a:p>
            <a:r>
              <a:rPr lang="en-US" sz="2400" b="1">
                <a:solidFill>
                  <a:srgbClr val="FF0000"/>
                </a:solidFill>
              </a:rPr>
              <a:t>Thủ tướng Ukraina </a:t>
            </a:r>
            <a:r>
              <a:rPr lang="en-US" b="1">
                <a:solidFill>
                  <a:srgbClr val="FF0000"/>
                </a:solidFill>
              </a:rPr>
              <a:t>Yulia Tymoshenko</a:t>
            </a:r>
            <a:r>
              <a:rPr lang="en-US">
                <a:solidFill>
                  <a:srgbClr val="FF0000"/>
                </a:solidFill>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 calcmode="lin" valueType="num">
                                      <p:cBhvr>
                                        <p:cTn id="9" dur="500" fill="hold"/>
                                        <p:tgtEl>
                                          <p:spTgt spid="148484"/>
                                        </p:tgtEl>
                                        <p:attrNameLst>
                                          <p:attrName>style.rotation</p:attrName>
                                        </p:attrNameLst>
                                      </p:cBhvr>
                                      <p:tavLst>
                                        <p:tav tm="0">
                                          <p:val>
                                            <p:fltVal val="360"/>
                                          </p:val>
                                        </p:tav>
                                        <p:tav tm="100000">
                                          <p:val>
                                            <p:fltVal val="0"/>
                                          </p:val>
                                        </p:tav>
                                      </p:tavLst>
                                    </p:anim>
                                    <p:animEffect transition="in" filter="fade">
                                      <p:cBhvr>
                                        <p:cTn id="10"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ChangeArrowheads="1"/>
          </p:cNvSpPr>
          <p:nvPr/>
        </p:nvSpPr>
        <p:spPr bwMode="auto">
          <a:xfrm>
            <a:off x="457200" y="990600"/>
            <a:ext cx="3429000" cy="4031873"/>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endParaRPr lang="en-US" sz="3200"/>
          </a:p>
          <a:p>
            <a:r>
              <a:rPr lang="en-US" sz="3200">
                <a:solidFill>
                  <a:srgbClr val="FF0000"/>
                </a:solidFill>
              </a:rPr>
              <a:t>2. Xã hội</a:t>
            </a:r>
          </a:p>
          <a:p>
            <a:r>
              <a:rPr lang="en-US" sz="3200" smtClean="0">
                <a:solidFill>
                  <a:srgbClr val="002060"/>
                </a:solidFill>
              </a:rPr>
              <a:t>- Chính </a:t>
            </a:r>
            <a:r>
              <a:rPr lang="en-US" sz="3200">
                <a:solidFill>
                  <a:srgbClr val="002060"/>
                </a:solidFill>
              </a:rPr>
              <a:t>trị</a:t>
            </a:r>
          </a:p>
          <a:p>
            <a:r>
              <a:rPr lang="en-US" sz="3200" smtClean="0">
                <a:solidFill>
                  <a:srgbClr val="002060"/>
                </a:solidFill>
              </a:rPr>
              <a:t>- Khoa </a:t>
            </a:r>
            <a:r>
              <a:rPr lang="en-US" sz="3200">
                <a:solidFill>
                  <a:srgbClr val="002060"/>
                </a:solidFill>
              </a:rPr>
              <a:t>học</a:t>
            </a:r>
          </a:p>
        </p:txBody>
      </p:sp>
      <p:pic>
        <p:nvPicPr>
          <p:cNvPr id="143364" name="Picture 4" descr="nguyenthitram"/>
          <p:cNvPicPr>
            <a:picLocks noChangeAspect="1" noChangeArrowheads="1"/>
          </p:cNvPicPr>
          <p:nvPr/>
        </p:nvPicPr>
        <p:blipFill>
          <a:blip r:embed="rId2"/>
          <a:srcRect/>
          <a:stretch>
            <a:fillRect/>
          </a:stretch>
        </p:blipFill>
        <p:spPr bwMode="auto">
          <a:xfrm>
            <a:off x="4800600" y="485775"/>
            <a:ext cx="3657600" cy="4495800"/>
          </a:xfrm>
          <a:prstGeom prst="rect">
            <a:avLst/>
          </a:prstGeom>
          <a:noFill/>
        </p:spPr>
      </p:pic>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checkerboard(across)">
                                      <p:cBhvr>
                                        <p:cTn id="7"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nguyenthitram"/>
          <p:cNvPicPr>
            <a:picLocks noChangeAspect="1" noChangeArrowheads="1"/>
          </p:cNvPicPr>
          <p:nvPr/>
        </p:nvPicPr>
        <p:blipFill>
          <a:blip r:embed="rId2"/>
          <a:srcRect/>
          <a:stretch>
            <a:fillRect/>
          </a:stretch>
        </p:blipFill>
        <p:spPr bwMode="auto">
          <a:xfrm>
            <a:off x="304800" y="304800"/>
            <a:ext cx="3962400" cy="6172200"/>
          </a:xfrm>
          <a:prstGeom prst="rect">
            <a:avLst/>
          </a:prstGeom>
          <a:noFill/>
        </p:spPr>
      </p:pic>
      <p:sp>
        <p:nvSpPr>
          <p:cNvPr id="147461" name="Rectangle 5"/>
          <p:cNvSpPr>
            <a:spLocks noChangeArrowheads="1"/>
          </p:cNvSpPr>
          <p:nvPr/>
        </p:nvSpPr>
        <p:spPr bwMode="auto">
          <a:xfrm>
            <a:off x="4648200" y="1451789"/>
            <a:ext cx="4191000" cy="2739211"/>
          </a:xfrm>
          <a:prstGeom prst="rect">
            <a:avLst/>
          </a:prstGeom>
          <a:noFill/>
          <a:ln w="9525">
            <a:noFill/>
            <a:miter lim="800000"/>
            <a:headEnd/>
            <a:tailEnd/>
          </a:ln>
          <a:effectLst/>
        </p:spPr>
        <p:txBody>
          <a:bodyPr wrap="square">
            <a:spAutoFit/>
          </a:bodyPr>
          <a:lstStyle/>
          <a:p>
            <a:pPr algn="just"/>
            <a:r>
              <a:rPr lang="en-US" sz="3200"/>
              <a:t> </a:t>
            </a:r>
            <a:r>
              <a:rPr lang="en-US" sz="3200" smtClean="0"/>
              <a:t> </a:t>
            </a:r>
            <a:r>
              <a:rPr lang="en-US" sz="2800" smtClean="0">
                <a:solidFill>
                  <a:srgbClr val="002060"/>
                </a:solidFill>
              </a:rPr>
              <a:t>Phó </a:t>
            </a:r>
            <a:r>
              <a:rPr lang="en-US" sz="2800">
                <a:solidFill>
                  <a:srgbClr val="002060"/>
                </a:solidFill>
              </a:rPr>
              <a:t>Giáo sư, Tiến sĩ      Nguyễn Thị Trâm, </a:t>
            </a:r>
            <a:r>
              <a:rPr lang="en-US" sz="2800" smtClean="0">
                <a:solidFill>
                  <a:srgbClr val="002060"/>
                </a:solidFill>
              </a:rPr>
              <a:t>Phó </a:t>
            </a:r>
            <a:r>
              <a:rPr lang="en-US" sz="2800">
                <a:solidFill>
                  <a:srgbClr val="002060"/>
                </a:solidFill>
              </a:rPr>
              <a:t>Viện trưởng </a:t>
            </a:r>
            <a:r>
              <a:rPr lang="en-US" sz="2800" smtClean="0">
                <a:solidFill>
                  <a:srgbClr val="002060"/>
                </a:solidFill>
              </a:rPr>
              <a:t>Viện </a:t>
            </a:r>
            <a:r>
              <a:rPr lang="en-US" sz="2800">
                <a:solidFill>
                  <a:srgbClr val="002060"/>
                </a:solidFill>
              </a:rPr>
              <a:t>Sinh </a:t>
            </a:r>
            <a:r>
              <a:rPr lang="en-US" sz="2800" smtClean="0">
                <a:solidFill>
                  <a:srgbClr val="002060"/>
                </a:solidFill>
              </a:rPr>
              <a:t>họcnông </a:t>
            </a:r>
            <a:r>
              <a:rPr lang="en-US" sz="2800">
                <a:solidFill>
                  <a:srgbClr val="002060"/>
                </a:solidFill>
              </a:rPr>
              <a:t>nghiệp, </a:t>
            </a:r>
            <a:r>
              <a:rPr lang="en-US" sz="2800" smtClean="0">
                <a:solidFill>
                  <a:srgbClr val="002060"/>
                </a:solidFill>
              </a:rPr>
              <a:t>nhà </a:t>
            </a:r>
            <a:r>
              <a:rPr lang="en-US" sz="2800">
                <a:solidFill>
                  <a:srgbClr val="002060"/>
                </a:solidFill>
              </a:rPr>
              <a:t>khoa học được </a:t>
            </a:r>
            <a:r>
              <a:rPr lang="en-US" sz="2800" smtClean="0">
                <a:solidFill>
                  <a:srgbClr val="002060"/>
                </a:solidFill>
              </a:rPr>
              <a:t>tặng </a:t>
            </a:r>
            <a:r>
              <a:rPr lang="en-US" sz="2800">
                <a:solidFill>
                  <a:srgbClr val="002060"/>
                </a:solidFill>
              </a:rPr>
              <a:t>giải thưởng </a:t>
            </a:r>
            <a:r>
              <a:rPr lang="en-US" sz="2800" smtClean="0">
                <a:solidFill>
                  <a:srgbClr val="002060"/>
                </a:solidFill>
              </a:rPr>
              <a:t>Kô-va-lép-xkai-a</a:t>
            </a:r>
            <a:endParaRPr lang="en-US" sz="2800">
              <a:solidFill>
                <a:srgbClr val="00206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arn(outVertical)">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1" name="Picture 3"/>
          <p:cNvPicPr>
            <a:picLocks noGrp="1" noChangeAspect="1" noChangeArrowheads="1"/>
          </p:cNvPicPr>
          <p:nvPr>
            <p:ph idx="1"/>
          </p:nvPr>
        </p:nvPicPr>
        <p:blipFill>
          <a:blip r:embed="rId2"/>
          <a:srcRect/>
          <a:stretch>
            <a:fillRect/>
          </a:stretch>
        </p:blipFill>
        <p:spPr>
          <a:xfrm>
            <a:off x="5029200" y="914400"/>
            <a:ext cx="2971800" cy="4419600"/>
          </a:xfrm>
        </p:spPr>
      </p:pic>
      <p:sp>
        <p:nvSpPr>
          <p:cNvPr id="227332" name="Text Box 4"/>
          <p:cNvSpPr txBox="1">
            <a:spLocks noChangeArrowheads="1"/>
          </p:cNvSpPr>
          <p:nvPr/>
        </p:nvSpPr>
        <p:spPr bwMode="auto">
          <a:xfrm>
            <a:off x="685800" y="1524000"/>
            <a:ext cx="3810000" cy="4031873"/>
          </a:xfrm>
          <a:prstGeom prst="rect">
            <a:avLst/>
          </a:prstGeom>
          <a:noFill/>
          <a:ln w="9525">
            <a:noFill/>
            <a:miter lim="800000"/>
            <a:headEnd/>
            <a:tailEnd/>
          </a:ln>
          <a:effectLst/>
        </p:spPr>
        <p:txBody>
          <a:bodyPr>
            <a:spAutoFit/>
          </a:bodyPr>
          <a:lstStyle/>
          <a:p>
            <a:pPr algn="just"/>
            <a:r>
              <a:rPr lang="en-US" sz="3200" smtClean="0">
                <a:solidFill>
                  <a:srgbClr val="002060"/>
                </a:solidFill>
              </a:rPr>
              <a:t>    Hoàng </a:t>
            </a:r>
            <a:r>
              <a:rPr lang="en-US" sz="3200">
                <a:solidFill>
                  <a:srgbClr val="002060"/>
                </a:solidFill>
              </a:rPr>
              <a:t>Xuân Sính là nhà khoa học xuất sắc. Chị là người phụ nữ Việt Nam đầu tiên đến Paris bảo vệ thành công luận án tiến sĩ quốc gia về toán học.</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533400" y="962025"/>
            <a:ext cx="2667000" cy="4031873"/>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r>
              <a:rPr lang="en-US" sz="3200">
                <a:solidFill>
                  <a:srgbClr val="FF0000"/>
                </a:solidFill>
              </a:rPr>
              <a:t>2. Xã hội</a:t>
            </a:r>
          </a:p>
          <a:p>
            <a:r>
              <a:rPr lang="en-US" sz="3200" smtClean="0">
                <a:solidFill>
                  <a:srgbClr val="002060"/>
                </a:solidFill>
              </a:rPr>
              <a:t>- Chính </a:t>
            </a:r>
            <a:r>
              <a:rPr lang="en-US" sz="3200">
                <a:solidFill>
                  <a:srgbClr val="002060"/>
                </a:solidFill>
              </a:rPr>
              <a:t>trị</a:t>
            </a:r>
          </a:p>
          <a:p>
            <a:r>
              <a:rPr lang="en-US" sz="3200" smtClean="0">
                <a:solidFill>
                  <a:srgbClr val="002060"/>
                </a:solidFill>
              </a:rPr>
              <a:t>- Khoa </a:t>
            </a:r>
            <a:r>
              <a:rPr lang="en-US" sz="3200">
                <a:solidFill>
                  <a:srgbClr val="002060"/>
                </a:solidFill>
              </a:rPr>
              <a:t>học</a:t>
            </a:r>
          </a:p>
          <a:p>
            <a:r>
              <a:rPr lang="en-US" sz="3200" smtClean="0">
                <a:solidFill>
                  <a:srgbClr val="002060"/>
                </a:solidFill>
              </a:rPr>
              <a:t>- Thể </a:t>
            </a:r>
            <a:r>
              <a:rPr lang="en-US" sz="3200">
                <a:solidFill>
                  <a:srgbClr val="002060"/>
                </a:solidFill>
              </a:rPr>
              <a:t>thao</a:t>
            </a:r>
          </a:p>
        </p:txBody>
      </p:sp>
      <p:pic>
        <p:nvPicPr>
          <p:cNvPr id="146437" name="Picture 5" descr="nguyenthuyhien2"/>
          <p:cNvPicPr>
            <a:picLocks noChangeAspect="1" noChangeArrowheads="1"/>
          </p:cNvPicPr>
          <p:nvPr/>
        </p:nvPicPr>
        <p:blipFill>
          <a:blip r:embed="rId2"/>
          <a:srcRect/>
          <a:stretch>
            <a:fillRect/>
          </a:stretch>
        </p:blipFill>
        <p:spPr bwMode="auto">
          <a:xfrm>
            <a:off x="3886200" y="744537"/>
            <a:ext cx="4800600" cy="4360863"/>
          </a:xfrm>
          <a:prstGeom prst="rect">
            <a:avLst/>
          </a:prstGeom>
          <a:noFill/>
        </p:spPr>
      </p:pic>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checkerboard(across)">
                                      <p:cBhvr>
                                        <p:cTn id="7"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thuý hiên thể thao"/>
          <p:cNvPicPr>
            <a:picLocks noChangeAspect="1" noChangeArrowheads="1"/>
          </p:cNvPicPr>
          <p:nvPr/>
        </p:nvPicPr>
        <p:blipFill>
          <a:blip r:embed="rId2"/>
          <a:srcRect/>
          <a:stretch>
            <a:fillRect/>
          </a:stretch>
        </p:blipFill>
        <p:spPr bwMode="auto">
          <a:xfrm>
            <a:off x="152400" y="255069"/>
            <a:ext cx="4267200" cy="2869131"/>
          </a:xfrm>
          <a:prstGeom prst="rect">
            <a:avLst/>
          </a:prstGeom>
          <a:noFill/>
        </p:spPr>
      </p:pic>
      <p:pic>
        <p:nvPicPr>
          <p:cNvPr id="119813" name="Picture 5" descr="nguyenthuyhien2"/>
          <p:cNvPicPr>
            <a:picLocks noChangeAspect="1" noChangeArrowheads="1"/>
          </p:cNvPicPr>
          <p:nvPr/>
        </p:nvPicPr>
        <p:blipFill>
          <a:blip r:embed="rId3"/>
          <a:srcRect/>
          <a:stretch>
            <a:fillRect/>
          </a:stretch>
        </p:blipFill>
        <p:spPr bwMode="auto">
          <a:xfrm>
            <a:off x="152400" y="3429000"/>
            <a:ext cx="4267200" cy="3016718"/>
          </a:xfrm>
          <a:prstGeom prst="rect">
            <a:avLst/>
          </a:prstGeom>
          <a:noFill/>
        </p:spPr>
      </p:pic>
      <p:sp>
        <p:nvSpPr>
          <p:cNvPr id="119815" name="Rectangle 7"/>
          <p:cNvSpPr>
            <a:spLocks noChangeArrowheads="1"/>
          </p:cNvSpPr>
          <p:nvPr/>
        </p:nvSpPr>
        <p:spPr bwMode="auto">
          <a:xfrm>
            <a:off x="4953000" y="1219200"/>
            <a:ext cx="3657600" cy="3539430"/>
          </a:xfrm>
          <a:prstGeom prst="rect">
            <a:avLst/>
          </a:prstGeom>
          <a:noFill/>
          <a:ln w="9525">
            <a:noFill/>
            <a:miter lim="800000"/>
            <a:headEnd/>
            <a:tailEnd/>
          </a:ln>
          <a:effectLst/>
        </p:spPr>
        <p:txBody>
          <a:bodyPr>
            <a:spAutoFit/>
          </a:bodyPr>
          <a:lstStyle/>
          <a:p>
            <a:pPr algn="just">
              <a:spcBef>
                <a:spcPct val="20000"/>
              </a:spcBef>
            </a:pPr>
            <a:r>
              <a:rPr lang="en-US" sz="2800">
                <a:solidFill>
                  <a:srgbClr val="660033"/>
                </a:solidFill>
              </a:rPr>
              <a:t>Nguyễn Thúy </a:t>
            </a:r>
            <a:r>
              <a:rPr lang="en-US" sz="2800" smtClean="0">
                <a:solidFill>
                  <a:srgbClr val="660033"/>
                </a:solidFill>
              </a:rPr>
              <a:t>Hiền,cô </a:t>
            </a:r>
            <a:r>
              <a:rPr lang="en-US" sz="2800">
                <a:solidFill>
                  <a:srgbClr val="660033"/>
                </a:solidFill>
              </a:rPr>
              <a:t>gái vàng của </a:t>
            </a:r>
            <a:r>
              <a:rPr lang="en-US" sz="2800" smtClean="0">
                <a:solidFill>
                  <a:srgbClr val="660033"/>
                </a:solidFill>
              </a:rPr>
              <a:t>thể </a:t>
            </a:r>
            <a:r>
              <a:rPr lang="en-US" sz="2800">
                <a:solidFill>
                  <a:srgbClr val="660033"/>
                </a:solidFill>
              </a:rPr>
              <a:t>thao Việt Nam, </a:t>
            </a:r>
            <a:r>
              <a:rPr lang="en-US" sz="2800" smtClean="0">
                <a:solidFill>
                  <a:srgbClr val="660033"/>
                </a:solidFill>
              </a:rPr>
              <a:t>đã </a:t>
            </a:r>
            <a:r>
              <a:rPr lang="en-US" sz="2800">
                <a:solidFill>
                  <a:srgbClr val="660033"/>
                </a:solidFill>
              </a:rPr>
              <a:t>mang về cho </a:t>
            </a:r>
            <a:r>
              <a:rPr lang="en-US" sz="2800" smtClean="0">
                <a:solidFill>
                  <a:srgbClr val="660033"/>
                </a:solidFill>
              </a:rPr>
              <a:t>Tổ </a:t>
            </a:r>
            <a:r>
              <a:rPr lang="en-US" sz="2800">
                <a:solidFill>
                  <a:srgbClr val="660033"/>
                </a:solidFill>
              </a:rPr>
              <a:t>quốc </a:t>
            </a:r>
            <a:r>
              <a:rPr lang="en-US" sz="2800" smtClean="0">
                <a:solidFill>
                  <a:srgbClr val="660033"/>
                </a:solidFill>
              </a:rPr>
              <a:t>13 </a:t>
            </a:r>
            <a:r>
              <a:rPr lang="en-US" sz="2800">
                <a:solidFill>
                  <a:srgbClr val="660033"/>
                </a:solidFill>
              </a:rPr>
              <a:t>huy chương vàng, trong đó có </a:t>
            </a:r>
            <a:r>
              <a:rPr lang="en-US" sz="2800" smtClean="0">
                <a:solidFill>
                  <a:srgbClr val="660033"/>
                </a:solidFill>
              </a:rPr>
              <a:t>6huy </a:t>
            </a:r>
            <a:r>
              <a:rPr lang="en-US" sz="2800">
                <a:solidFill>
                  <a:srgbClr val="660033"/>
                </a:solidFill>
              </a:rPr>
              <a:t>chương vàng </a:t>
            </a:r>
            <a:r>
              <a:rPr lang="en-US" sz="2800" smtClean="0">
                <a:solidFill>
                  <a:srgbClr val="660033"/>
                </a:solidFill>
              </a:rPr>
              <a:t>các </a:t>
            </a:r>
            <a:r>
              <a:rPr lang="en-US" sz="2800">
                <a:solidFill>
                  <a:srgbClr val="660033"/>
                </a:solidFill>
              </a:rPr>
              <a:t>giải </a:t>
            </a:r>
            <a:r>
              <a:rPr lang="en-US" sz="2800" smtClean="0">
                <a:solidFill>
                  <a:srgbClr val="660033"/>
                </a:solidFill>
              </a:rPr>
              <a:t>Whu-su thế </a:t>
            </a:r>
            <a:r>
              <a:rPr lang="en-US" sz="2800">
                <a:solidFill>
                  <a:srgbClr val="660033"/>
                </a:solidFill>
              </a:rPr>
              <a:t>giới.</a:t>
            </a:r>
            <a:r>
              <a:rPr lang="en-US">
                <a:solidFill>
                  <a:srgbClr val="660033"/>
                </a:solidFill>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checkerboard(across)">
                                      <p:cBhvr>
                                        <p:cTn id="7" dur="500"/>
                                        <p:tgtEl>
                                          <p:spTgt spid="1198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9815"/>
                                        </p:tgtEl>
                                        <p:attrNameLst>
                                          <p:attrName>style.visibility</p:attrName>
                                        </p:attrNameLst>
                                      </p:cBhvr>
                                      <p:to>
                                        <p:strVal val="visible"/>
                                      </p:to>
                                    </p:set>
                                    <p:animEffect transition="in" filter="checkerboard(across)">
                                      <p:cBhvr>
                                        <p:cTn id="10" dur="500"/>
                                        <p:tgtEl>
                                          <p:spTgt spid="119815"/>
                                        </p:tgtEl>
                                      </p:cBhvr>
                                    </p:animEffect>
                                  </p:childTnLst>
                                </p:cTn>
                              </p:par>
                              <p:par>
                                <p:cTn id="11" presetID="5" presetClass="entr" presetSubtype="10" fill="hold" nodeType="with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checkerboard(across)">
                                      <p:cBhvr>
                                        <p:cTn id="13"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thethao1"/>
          <p:cNvPicPr>
            <a:picLocks noChangeAspect="1" noChangeArrowheads="1"/>
          </p:cNvPicPr>
          <p:nvPr/>
        </p:nvPicPr>
        <p:blipFill>
          <a:blip r:embed="rId2"/>
          <a:srcRect/>
          <a:stretch>
            <a:fillRect/>
          </a:stretch>
        </p:blipFill>
        <p:spPr bwMode="auto">
          <a:xfrm>
            <a:off x="5032408" y="3394509"/>
            <a:ext cx="3654392" cy="3234891"/>
          </a:xfrm>
          <a:prstGeom prst="rect">
            <a:avLst/>
          </a:prstGeom>
          <a:noFill/>
          <a:ln w="9525">
            <a:noFill/>
            <a:miter lim="800000"/>
            <a:headEnd/>
            <a:tailEnd/>
          </a:ln>
        </p:spPr>
      </p:pic>
      <p:pic>
        <p:nvPicPr>
          <p:cNvPr id="118789" name="Picture 5" descr="thethao3"/>
          <p:cNvPicPr>
            <a:picLocks noChangeAspect="1" noChangeArrowheads="1"/>
          </p:cNvPicPr>
          <p:nvPr/>
        </p:nvPicPr>
        <p:blipFill>
          <a:blip r:embed="rId3"/>
          <a:srcRect/>
          <a:stretch>
            <a:fillRect/>
          </a:stretch>
        </p:blipFill>
        <p:spPr bwMode="auto">
          <a:xfrm>
            <a:off x="5029200" y="228600"/>
            <a:ext cx="3657600" cy="3048000"/>
          </a:xfrm>
          <a:prstGeom prst="rect">
            <a:avLst/>
          </a:prstGeom>
          <a:noFill/>
          <a:ln w="9525">
            <a:noFill/>
            <a:miter lim="800000"/>
            <a:headEnd/>
            <a:tailEnd/>
          </a:ln>
        </p:spPr>
      </p:pic>
      <p:pic>
        <p:nvPicPr>
          <p:cNvPr id="118790" name="Picture 6" descr="thethao2"/>
          <p:cNvPicPr>
            <a:picLocks noChangeAspect="1" noChangeArrowheads="1"/>
          </p:cNvPicPr>
          <p:nvPr/>
        </p:nvPicPr>
        <p:blipFill>
          <a:blip r:embed="rId4"/>
          <a:srcRect/>
          <a:stretch>
            <a:fillRect/>
          </a:stretch>
        </p:blipFill>
        <p:spPr bwMode="auto">
          <a:xfrm>
            <a:off x="304800" y="228600"/>
            <a:ext cx="4419600" cy="64008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ChangeArrowheads="1"/>
          </p:cNvSpPr>
          <p:nvPr/>
        </p:nvSpPr>
        <p:spPr bwMode="auto">
          <a:xfrm>
            <a:off x="533400" y="457200"/>
            <a:ext cx="2667000" cy="4524315"/>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r>
              <a:rPr lang="en-US" sz="3200">
                <a:solidFill>
                  <a:srgbClr val="FF0000"/>
                </a:solidFill>
              </a:rPr>
              <a:t>2. Xã hội</a:t>
            </a:r>
          </a:p>
          <a:p>
            <a:r>
              <a:rPr lang="en-US" sz="3200" smtClean="0">
                <a:solidFill>
                  <a:srgbClr val="002060"/>
                </a:solidFill>
              </a:rPr>
              <a:t>- Chính </a:t>
            </a:r>
            <a:r>
              <a:rPr lang="en-US" sz="3200">
                <a:solidFill>
                  <a:srgbClr val="002060"/>
                </a:solidFill>
              </a:rPr>
              <a:t>trị</a:t>
            </a:r>
          </a:p>
          <a:p>
            <a:r>
              <a:rPr lang="en-US" sz="3200" smtClean="0">
                <a:solidFill>
                  <a:srgbClr val="002060"/>
                </a:solidFill>
              </a:rPr>
              <a:t>- Khoa </a:t>
            </a:r>
            <a:r>
              <a:rPr lang="en-US" sz="3200">
                <a:solidFill>
                  <a:srgbClr val="002060"/>
                </a:solidFill>
              </a:rPr>
              <a:t>học</a:t>
            </a:r>
          </a:p>
          <a:p>
            <a:r>
              <a:rPr lang="en-US" sz="3200" smtClean="0">
                <a:solidFill>
                  <a:srgbClr val="002060"/>
                </a:solidFill>
              </a:rPr>
              <a:t>- Thể </a:t>
            </a:r>
            <a:r>
              <a:rPr lang="en-US" sz="3200">
                <a:solidFill>
                  <a:srgbClr val="002060"/>
                </a:solidFill>
              </a:rPr>
              <a:t>thao</a:t>
            </a:r>
          </a:p>
          <a:p>
            <a:r>
              <a:rPr lang="en-US" sz="3200" smtClean="0">
                <a:solidFill>
                  <a:srgbClr val="002060"/>
                </a:solidFill>
              </a:rPr>
              <a:t>- Kinh </a:t>
            </a:r>
            <a:r>
              <a:rPr lang="en-US" sz="3200">
                <a:solidFill>
                  <a:srgbClr val="002060"/>
                </a:solidFill>
              </a:rPr>
              <a:t>tế</a:t>
            </a:r>
          </a:p>
        </p:txBody>
      </p:sp>
      <p:pic>
        <p:nvPicPr>
          <p:cNvPr id="229383" name="Picture 7"/>
          <p:cNvPicPr>
            <a:picLocks noChangeAspect="1" noChangeArrowheads="1"/>
          </p:cNvPicPr>
          <p:nvPr/>
        </p:nvPicPr>
        <p:blipFill>
          <a:blip r:embed="rId2"/>
          <a:srcRect/>
          <a:stretch>
            <a:fillRect/>
          </a:stretch>
        </p:blipFill>
        <p:spPr bwMode="auto">
          <a:xfrm>
            <a:off x="4495800" y="381000"/>
            <a:ext cx="2971800" cy="3581400"/>
          </a:xfrm>
          <a:prstGeom prst="rect">
            <a:avLst/>
          </a:prstGeom>
          <a:noFill/>
          <a:ln w="9525">
            <a:noFill/>
            <a:miter lim="800000"/>
            <a:headEnd/>
            <a:tailEnd/>
          </a:ln>
        </p:spPr>
      </p:pic>
      <p:sp>
        <p:nvSpPr>
          <p:cNvPr id="229384" name="Text Box 8"/>
          <p:cNvSpPr txBox="1">
            <a:spLocks noChangeArrowheads="1"/>
          </p:cNvSpPr>
          <p:nvPr/>
        </p:nvSpPr>
        <p:spPr bwMode="auto">
          <a:xfrm>
            <a:off x="2819400" y="4479925"/>
            <a:ext cx="6096000" cy="1616075"/>
          </a:xfrm>
          <a:prstGeom prst="rect">
            <a:avLst/>
          </a:prstGeom>
          <a:noFill/>
          <a:ln w="9525">
            <a:noFill/>
            <a:miter lim="800000"/>
            <a:headEnd/>
            <a:tailEnd/>
          </a:ln>
          <a:effectLst/>
        </p:spPr>
        <p:txBody>
          <a:bodyPr wrap="square">
            <a:spAutoFit/>
          </a:bodyPr>
          <a:lstStyle/>
          <a:p>
            <a:pPr algn="just"/>
            <a:r>
              <a:rPr lang="en-US" altLang="ja-JP" smtClean="0">
                <a:solidFill>
                  <a:srgbClr val="FF0000"/>
                </a:solidFill>
                <a:ea typeface="ＭＳ Ｐゴシック" charset="-128"/>
              </a:rPr>
              <a:t>   Thạc </a:t>
            </a:r>
            <a:r>
              <a:rPr lang="en-US" altLang="ja-JP">
                <a:solidFill>
                  <a:srgbClr val="FF0000"/>
                </a:solidFill>
                <a:ea typeface="ＭＳ Ｐゴシック" charset="-128"/>
              </a:rPr>
              <a:t>sỹ Đỗ Vũ Phương Anh, Phó Tổng Giám đốc Tập đoàn Vàng bạc Đá quý DOJI - tháp tùng Phó Chủ tịch nước CHXHCN Việt Nam Nguyễn Thị Doan thăm chính thức nước Cộng hòa Urugoay và tham dự Hội nghị Thượng đỉnh Phụ nữ Toàn cầu </a:t>
            </a:r>
            <a:endParaRPr lang="en-US">
              <a:solidFill>
                <a:srgbClr val="FF0000"/>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9383"/>
                                        </p:tgtEl>
                                        <p:attrNameLst>
                                          <p:attrName>style.visibility</p:attrName>
                                        </p:attrNameLst>
                                      </p:cBhvr>
                                      <p:to>
                                        <p:strVal val="visible"/>
                                      </p:to>
                                    </p:set>
                                    <p:anim calcmode="lin" valueType="num">
                                      <p:cBhvr>
                                        <p:cTn id="7" dur="500" fill="hold"/>
                                        <p:tgtEl>
                                          <p:spTgt spid="229383"/>
                                        </p:tgtEl>
                                        <p:attrNameLst>
                                          <p:attrName>ppt_w</p:attrName>
                                        </p:attrNameLst>
                                      </p:cBhvr>
                                      <p:tavLst>
                                        <p:tav tm="0">
                                          <p:val>
                                            <p:fltVal val="0"/>
                                          </p:val>
                                        </p:tav>
                                        <p:tav tm="100000">
                                          <p:val>
                                            <p:strVal val="#ppt_w"/>
                                          </p:val>
                                        </p:tav>
                                      </p:tavLst>
                                    </p:anim>
                                    <p:anim calcmode="lin" valueType="num">
                                      <p:cBhvr>
                                        <p:cTn id="8" dur="500" fill="hold"/>
                                        <p:tgtEl>
                                          <p:spTgt spid="229383"/>
                                        </p:tgtEl>
                                        <p:attrNameLst>
                                          <p:attrName>ppt_h</p:attrName>
                                        </p:attrNameLst>
                                      </p:cBhvr>
                                      <p:tavLst>
                                        <p:tav tm="0">
                                          <p:val>
                                            <p:fltVal val="0"/>
                                          </p:val>
                                        </p:tav>
                                        <p:tav tm="100000">
                                          <p:val>
                                            <p:strVal val="#ppt_h"/>
                                          </p:val>
                                        </p:tav>
                                      </p:tavLst>
                                    </p:anim>
                                    <p:anim calcmode="lin" valueType="num">
                                      <p:cBhvr>
                                        <p:cTn id="9" dur="500" fill="hold"/>
                                        <p:tgtEl>
                                          <p:spTgt spid="229383"/>
                                        </p:tgtEl>
                                        <p:attrNameLst>
                                          <p:attrName>style.rotation</p:attrName>
                                        </p:attrNameLst>
                                      </p:cBhvr>
                                      <p:tavLst>
                                        <p:tav tm="0">
                                          <p:val>
                                            <p:fltVal val="360"/>
                                          </p:val>
                                        </p:tav>
                                        <p:tav tm="100000">
                                          <p:val>
                                            <p:fltVal val="0"/>
                                          </p:val>
                                        </p:tav>
                                      </p:tavLst>
                                    </p:anim>
                                    <p:animEffect transition="in" filter="fade">
                                      <p:cBhvr>
                                        <p:cTn id="10" dur="500"/>
                                        <p:tgtEl>
                                          <p:spTgt spid="22938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29384"/>
                                        </p:tgtEl>
                                        <p:attrNameLst>
                                          <p:attrName>style.visibility</p:attrName>
                                        </p:attrNameLst>
                                      </p:cBhvr>
                                      <p:to>
                                        <p:strVal val="visible"/>
                                      </p:to>
                                    </p:set>
                                    <p:anim calcmode="lin" valueType="num">
                                      <p:cBhvr>
                                        <p:cTn id="15" dur="500" fill="hold"/>
                                        <p:tgtEl>
                                          <p:spTgt spid="229384"/>
                                        </p:tgtEl>
                                        <p:attrNameLst>
                                          <p:attrName>ppt_w</p:attrName>
                                        </p:attrNameLst>
                                      </p:cBhvr>
                                      <p:tavLst>
                                        <p:tav tm="0">
                                          <p:val>
                                            <p:fltVal val="0"/>
                                          </p:val>
                                        </p:tav>
                                        <p:tav tm="100000">
                                          <p:val>
                                            <p:strVal val="#ppt_w"/>
                                          </p:val>
                                        </p:tav>
                                      </p:tavLst>
                                    </p:anim>
                                    <p:anim calcmode="lin" valueType="num">
                                      <p:cBhvr>
                                        <p:cTn id="16" dur="500" fill="hold"/>
                                        <p:tgtEl>
                                          <p:spTgt spid="2293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9" name="Picture 5"/>
          <p:cNvPicPr>
            <a:picLocks noChangeAspect="1" noChangeArrowheads="1"/>
          </p:cNvPicPr>
          <p:nvPr/>
        </p:nvPicPr>
        <p:blipFill>
          <a:blip r:embed="rId2"/>
          <a:srcRect/>
          <a:stretch>
            <a:fillRect/>
          </a:stretch>
        </p:blipFill>
        <p:spPr bwMode="auto">
          <a:xfrm>
            <a:off x="457200" y="838200"/>
            <a:ext cx="4343400" cy="5029200"/>
          </a:xfrm>
          <a:prstGeom prst="rect">
            <a:avLst/>
          </a:prstGeom>
          <a:noFill/>
          <a:ln w="9525">
            <a:noFill/>
            <a:miter lim="800000"/>
            <a:headEnd/>
            <a:tailEnd/>
          </a:ln>
          <a:effectLst/>
        </p:spPr>
      </p:pic>
      <p:sp>
        <p:nvSpPr>
          <p:cNvPr id="226315" name="Text Box 11"/>
          <p:cNvSpPr txBox="1">
            <a:spLocks noChangeArrowheads="1"/>
          </p:cNvSpPr>
          <p:nvPr/>
        </p:nvSpPr>
        <p:spPr bwMode="auto">
          <a:xfrm>
            <a:off x="5181600" y="1447800"/>
            <a:ext cx="3429000" cy="4154984"/>
          </a:xfrm>
          <a:prstGeom prst="rect">
            <a:avLst/>
          </a:prstGeom>
          <a:noFill/>
          <a:ln w="9525">
            <a:noFill/>
            <a:miter lim="800000"/>
            <a:headEnd/>
            <a:tailEnd/>
          </a:ln>
          <a:effectLst/>
        </p:spPr>
        <p:txBody>
          <a:bodyPr>
            <a:spAutoFit/>
          </a:bodyPr>
          <a:lstStyle/>
          <a:p>
            <a:pPr algn="just"/>
            <a:r>
              <a:rPr lang="en-US" altLang="ja-JP" sz="2400" smtClean="0">
                <a:solidFill>
                  <a:srgbClr val="002060"/>
                </a:solidFill>
                <a:ea typeface="ＭＳ Ｐゴシック" charset="-128"/>
              </a:rPr>
              <a:t>  Chị </a:t>
            </a:r>
            <a:r>
              <a:rPr lang="en-US" altLang="ja-JP" sz="2400">
                <a:solidFill>
                  <a:srgbClr val="002060"/>
                </a:solidFill>
                <a:ea typeface="ＭＳ Ｐゴシック" charset="-128"/>
              </a:rPr>
              <a:t>Tạ Thu Hương ở làng Chuông, xã Phương Trung, huyện Thanh Oai đã là người sáng tạo ra nhiều mẫu mã nón của làng nghề truyền thống nổi tiếng này. Vừa làm kinh tế giỏi lại vừa tích cực tham gia các hoạt động về bảo tồn và phát triển làng nghề, </a:t>
            </a:r>
            <a:endParaRPr lang="en-US" sz="2400">
              <a:solidFill>
                <a:srgbClr val="00206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6309"/>
                                        </p:tgtEl>
                                        <p:attrNameLst>
                                          <p:attrName>style.visibility</p:attrName>
                                        </p:attrNameLst>
                                      </p:cBhvr>
                                      <p:to>
                                        <p:strVal val="visible"/>
                                      </p:to>
                                    </p:set>
                                    <p:anim calcmode="lin" valueType="num">
                                      <p:cBhvr>
                                        <p:cTn id="7" dur="1000" fill="hold"/>
                                        <p:tgtEl>
                                          <p:spTgt spid="226309"/>
                                        </p:tgtEl>
                                        <p:attrNameLst>
                                          <p:attrName>ppt_x</p:attrName>
                                        </p:attrNameLst>
                                      </p:cBhvr>
                                      <p:tavLst>
                                        <p:tav tm="0">
                                          <p:val>
                                            <p:strVal val="#ppt_x-.2"/>
                                          </p:val>
                                        </p:tav>
                                        <p:tav tm="100000">
                                          <p:val>
                                            <p:strVal val="#ppt_x"/>
                                          </p:val>
                                        </p:tav>
                                      </p:tavLst>
                                    </p:anim>
                                    <p:anim calcmode="lin" valueType="num">
                                      <p:cBhvr>
                                        <p:cTn id="8" dur="1000" fill="hold"/>
                                        <p:tgtEl>
                                          <p:spTgt spid="2263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6309"/>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26315"/>
                                        </p:tgtEl>
                                        <p:attrNameLst>
                                          <p:attrName>style.visibility</p:attrName>
                                        </p:attrNameLst>
                                      </p:cBhvr>
                                      <p:to>
                                        <p:strVal val="visible"/>
                                      </p:to>
                                    </p:set>
                                    <p:animEffect transition="in" filter="fade">
                                      <p:cBhvr>
                                        <p:cTn id="14" dur="1000"/>
                                        <p:tgtEl>
                                          <p:spTgt spid="226315"/>
                                        </p:tgtEl>
                                      </p:cBhvr>
                                    </p:animEffect>
                                    <p:anim calcmode="lin" valueType="num">
                                      <p:cBhvr>
                                        <p:cTn id="15" dur="1000" fill="hold"/>
                                        <p:tgtEl>
                                          <p:spTgt spid="226315"/>
                                        </p:tgtEl>
                                        <p:attrNameLst>
                                          <p:attrName>ppt_x</p:attrName>
                                        </p:attrNameLst>
                                      </p:cBhvr>
                                      <p:tavLst>
                                        <p:tav tm="0">
                                          <p:val>
                                            <p:strVal val="#ppt_x"/>
                                          </p:val>
                                        </p:tav>
                                        <p:tav tm="100000">
                                          <p:val>
                                            <p:strVal val="#ppt_x"/>
                                          </p:val>
                                        </p:tav>
                                      </p:tavLst>
                                    </p:anim>
                                    <p:anim calcmode="lin" valueType="num">
                                      <p:cBhvr>
                                        <p:cTn id="16" dur="900" decel="100000" fill="hold"/>
                                        <p:tgtEl>
                                          <p:spTgt spid="22631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6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3" name="Picture 5" descr="daoduc"/>
          <p:cNvPicPr>
            <a:picLocks noChangeAspect="1" noChangeArrowheads="1"/>
          </p:cNvPicPr>
          <p:nvPr/>
        </p:nvPicPr>
        <p:blipFill>
          <a:blip r:embed="rId2"/>
          <a:srcRect/>
          <a:stretch>
            <a:fillRect/>
          </a:stretch>
        </p:blipFill>
        <p:spPr bwMode="auto">
          <a:xfrm>
            <a:off x="304800" y="228600"/>
            <a:ext cx="8610600" cy="62484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4562" name="Group 2"/>
          <p:cNvGrpSpPr>
            <a:grpSpLocks/>
          </p:cNvGrpSpPr>
          <p:nvPr/>
        </p:nvGrpSpPr>
        <p:grpSpPr bwMode="auto">
          <a:xfrm rot="16251967">
            <a:off x="6980238" y="4621212"/>
            <a:ext cx="1912938" cy="2119313"/>
            <a:chOff x="2332" y="1554"/>
            <a:chExt cx="1105" cy="1218"/>
          </a:xfrm>
        </p:grpSpPr>
        <p:sp>
          <p:nvSpPr>
            <p:cNvPr id="194563" name="Freeform 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564" name="Freeform 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565" name="Freeform 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566" name="Freeform 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567" name="Freeform 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568" name="Freeform 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569" name="Freeform 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570" name="Freeform 1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571" name="Freeform 1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572" name="Freeform 1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573" name="Freeform 1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574" name="Freeform 1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575" name="Freeform 1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576" name="Freeform 1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577" name="Freeform 1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578" name="Freeform 1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579" name="Freeform 1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580" name="Freeform 2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581" name="Freeform 2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582" name="Freeform 2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583" name="Freeform 2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584" name="Freeform 2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585" name="Freeform 2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586" name="Freeform 2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587" name="Freeform 2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588" name="Freeform 2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589" name="Freeform 2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590" name="Freeform 3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591" name="Freeform 3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592" name="Freeform 3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593" name="Freeform 3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594" name="Freeform 3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595" name="Freeform 3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596" name="Freeform 3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597" name="Freeform 3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598" name="Freeform 3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599" name="Freeform 3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600" name="Freeform 4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601" name="Freeform 4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602" name="Freeform 4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603" name="Freeform 4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604" name="Freeform 4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605" name="Freeform 4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606" name="Freeform 4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607" name="Freeform 4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608" name="Freeform 4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609" name="Freeform 4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610" name="Freeform 5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611" name="Freeform 5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612" name="Freeform 5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613" name="Freeform 5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614" name="Freeform 5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615" name="Freeform 5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616" name="Freeform 5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617" name="Freeform 5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618" name="Freeform 5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619" name="Freeform 5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620" name="Freeform 6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621" name="Freeform 6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622" name="Freeform 6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623" name="Freeform 6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624" name="Freeform 6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625" name="Freeform 6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626" name="Freeform 6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627" name="Freeform 6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628" name="Freeform 6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629" name="Freeform 6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630" name="Freeform 7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631" name="Freeform 7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632" name="Freeform 7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633" name="Freeform 7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634" name="Freeform 7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635" name="Freeform 7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636" name="Freeform 7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637" name="Freeform 7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638" name="Freeform 7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639" name="Freeform 7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640" name="Freeform 8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641" name="Freeform 8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42" name="Freeform 8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643" name="Freeform 8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44" name="Freeform 8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645" name="Freeform 8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646" name="Freeform 8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47" name="Freeform 8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48" name="Freeform 8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649" name="Freeform 8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650" name="Freeform 9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651" name="Freeform 9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652" name="Freeform 9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653" name="Freeform 9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654" name="Freeform 9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655" name="Freeform 9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656" name="Freeform 9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57" name="Freeform 9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58" name="Freeform 9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659" name="Freeform 9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660" name="Freeform 10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661" name="Freeform 10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662" name="Freeform 10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63" name="Freeform 10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64" name="Freeform 10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665" name="Freeform 10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666" name="Freeform 10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667" name="Freeform 10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668" name="Freeform 10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669" name="Freeform 10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670" name="Freeform 11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671" name="Freeform 11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672" name="Freeform 11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673" name="Freeform 11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74" name="Freeform 11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675" name="Freeform 11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676" name="Freeform 11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677" name="Freeform 11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678" name="Freeform 11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679" name="Freeform 11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680" name="Freeform 12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681" name="Freeform 12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682" name="Freeform 12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683" name="Freeform 12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684" name="Freeform 12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685" name="Freeform 12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686" name="Freeform 12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687" name="Freeform 12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688" name="Freeform 12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689" name="Freeform 12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690" name="Freeform 13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691" name="Freeform 13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692" name="Freeform 13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693" name="Freeform 13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694" name="Freeform 13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695" name="Freeform 13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696" name="Freeform 13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697" name="Freeform 13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698" name="Freeform 13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699" name="Freeform 13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700" name="Freeform 14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01" name="Freeform 14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702" name="Group 142"/>
          <p:cNvGrpSpPr>
            <a:grpSpLocks/>
          </p:cNvGrpSpPr>
          <p:nvPr/>
        </p:nvGrpSpPr>
        <p:grpSpPr bwMode="auto">
          <a:xfrm rot="26868625">
            <a:off x="211138" y="12700"/>
            <a:ext cx="1912937" cy="2119313"/>
            <a:chOff x="2332" y="1554"/>
            <a:chExt cx="1105" cy="1218"/>
          </a:xfrm>
        </p:grpSpPr>
        <p:sp>
          <p:nvSpPr>
            <p:cNvPr id="194703" name="Freeform 14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704" name="Freeform 14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705" name="Freeform 14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706" name="Freeform 14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707" name="Freeform 14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708" name="Freeform 14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709" name="Freeform 14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710" name="Freeform 15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711" name="Freeform 15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712" name="Freeform 15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713" name="Freeform 15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714" name="Freeform 15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715" name="Freeform 15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716" name="Freeform 15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717" name="Freeform 15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718" name="Freeform 15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719" name="Freeform 15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720" name="Freeform 16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721" name="Freeform 16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722" name="Freeform 16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723" name="Freeform 16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724" name="Freeform 16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725" name="Freeform 16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726" name="Freeform 16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727" name="Freeform 16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728" name="Freeform 16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729" name="Freeform 16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730" name="Freeform 17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731" name="Freeform 17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732" name="Freeform 17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733" name="Freeform 17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734" name="Freeform 17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735" name="Freeform 17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736" name="Freeform 17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737" name="Freeform 17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738" name="Freeform 17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739" name="Freeform 17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740" name="Freeform 18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741" name="Freeform 18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742" name="Freeform 18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743" name="Freeform 18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744" name="Freeform 18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745" name="Freeform 18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746" name="Freeform 18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747" name="Freeform 18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748" name="Freeform 18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749" name="Freeform 18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750" name="Freeform 19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751" name="Freeform 19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752" name="Freeform 19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753" name="Freeform 19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754" name="Freeform 19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755" name="Freeform 19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756" name="Freeform 19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757" name="Freeform 19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758" name="Freeform 19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759" name="Freeform 19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760" name="Freeform 20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761" name="Freeform 20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762" name="Freeform 20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763" name="Freeform 20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764" name="Freeform 20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765" name="Freeform 20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766" name="Freeform 20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767" name="Freeform 20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768" name="Freeform 20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769" name="Freeform 20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770" name="Freeform 21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771" name="Freeform 21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772" name="Freeform 21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773" name="Freeform 21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774" name="Freeform 21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775" name="Freeform 21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776" name="Freeform 21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777" name="Freeform 21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778" name="Freeform 21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779" name="Freeform 21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780" name="Freeform 22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781" name="Freeform 22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782" name="Freeform 22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783" name="Freeform 22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784" name="Freeform 22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785" name="Freeform 22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786" name="Freeform 22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87" name="Freeform 22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788" name="Freeform 22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789" name="Freeform 22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790" name="Freeform 23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791" name="Freeform 23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792" name="Freeform 23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793" name="Freeform 23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794" name="Freeform 23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795" name="Freeform 23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796" name="Freeform 23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797" name="Freeform 23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798" name="Freeform 23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799" name="Freeform 23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800" name="Freeform 24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801" name="Freeform 24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802" name="Freeform 24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03" name="Freeform 24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04" name="Freeform 24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805" name="Freeform 24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806" name="Freeform 24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807" name="Freeform 24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808" name="Freeform 24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809" name="Freeform 24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810" name="Freeform 25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811" name="Freeform 25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812" name="Freeform 25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813" name="Freeform 25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14" name="Freeform 25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815" name="Freeform 25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816" name="Freeform 25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817" name="Freeform 25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818" name="Freeform 25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819" name="Freeform 25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820" name="Freeform 26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821" name="Freeform 26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822" name="Freeform 26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823" name="Freeform 26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824" name="Freeform 26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825" name="Freeform 26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826" name="Freeform 26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827" name="Freeform 26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828" name="Freeform 26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29" name="Freeform 26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830" name="Freeform 27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831" name="Freeform 27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832" name="Freeform 27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833" name="Freeform 27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834" name="Freeform 27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835" name="Freeform 27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836" name="Freeform 27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837" name="Freeform 27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838" name="Freeform 27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839" name="Freeform 27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840" name="Freeform 28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841" name="Freeform 28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842" name="Group 282"/>
          <p:cNvGrpSpPr>
            <a:grpSpLocks/>
          </p:cNvGrpSpPr>
          <p:nvPr/>
        </p:nvGrpSpPr>
        <p:grpSpPr bwMode="auto">
          <a:xfrm rot="21406789">
            <a:off x="211138" y="4581525"/>
            <a:ext cx="1912937" cy="2119313"/>
            <a:chOff x="2332" y="1554"/>
            <a:chExt cx="1105" cy="1218"/>
          </a:xfrm>
        </p:grpSpPr>
        <p:sp>
          <p:nvSpPr>
            <p:cNvPr id="194843" name="Freeform 28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844" name="Freeform 28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845" name="Freeform 28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846" name="Freeform 28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847" name="Freeform 28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848" name="Freeform 28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849" name="Freeform 28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850" name="Freeform 29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851" name="Freeform 29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852" name="Freeform 29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853" name="Freeform 29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854" name="Freeform 29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855" name="Freeform 29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856" name="Freeform 29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857" name="Freeform 29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858" name="Freeform 29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859" name="Freeform 29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4860" name="Freeform 30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861" name="Freeform 30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4862" name="Freeform 30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4863" name="Freeform 30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4864" name="Freeform 30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4865" name="Freeform 30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866" name="Freeform 30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4867" name="Freeform 30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4868" name="Freeform 30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869" name="Freeform 30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4870" name="Freeform 31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4871" name="Freeform 31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4872" name="Freeform 31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4873" name="Freeform 31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4874" name="Freeform 31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4875" name="Freeform 31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4876" name="Freeform 31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4877" name="Freeform 31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4878" name="Freeform 31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4879" name="Freeform 31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4880" name="Freeform 32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4881" name="Freeform 32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4882" name="Freeform 32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4883" name="Freeform 32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4884" name="Freeform 32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4885" name="Freeform 32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4886" name="Freeform 32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4887" name="Freeform 32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4888" name="Freeform 32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4889" name="Freeform 32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4890" name="Freeform 33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4891" name="Freeform 33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4892" name="Freeform 33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4893" name="Freeform 33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4894" name="Freeform 33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4895" name="Freeform 33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4896" name="Freeform 33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4897" name="Freeform 33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4898" name="Freeform 33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4899" name="Freeform 33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4900" name="Freeform 34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4901" name="Freeform 34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4902" name="Freeform 34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4903" name="Freeform 34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4904" name="Freeform 34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4905" name="Freeform 34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4906" name="Freeform 34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4907" name="Freeform 34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4908" name="Freeform 34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4909" name="Freeform 34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910" name="Freeform 35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4911" name="Freeform 35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4912" name="Freeform 35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4913" name="Freeform 35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4914" name="Freeform 35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4915" name="Freeform 35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4916" name="Freeform 35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4917" name="Freeform 35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4918" name="Freeform 35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4919" name="Freeform 35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4920" name="Freeform 36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921" name="Freeform 36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22" name="Freeform 36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4923" name="Freeform 36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24" name="Freeform 36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925" name="Freeform 36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4926" name="Freeform 36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27" name="Freeform 36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28" name="Freeform 36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4929" name="Freeform 36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4930" name="Freeform 37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931" name="Freeform 37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4932" name="Freeform 37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4933" name="Freeform 37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4934" name="Freeform 37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4935" name="Freeform 37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4936" name="Freeform 37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37" name="Freeform 37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38" name="Freeform 37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4939" name="Freeform 37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4940" name="Freeform 38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4941" name="Freeform 38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4942" name="Freeform 38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43" name="Freeform 38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44" name="Freeform 38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945" name="Freeform 38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946" name="Freeform 38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4947" name="Freeform 38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948" name="Freeform 38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4949" name="Freeform 38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950" name="Freeform 39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4951" name="Freeform 39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4952" name="Freeform 39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4953" name="Freeform 39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54" name="Freeform 39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4955" name="Freeform 39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4956" name="Freeform 39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957" name="Freeform 39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4958" name="Freeform 39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4959" name="Freeform 39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4960" name="Freeform 40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4961" name="Freeform 40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4962" name="Freeform 40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963" name="Freeform 40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4964" name="Freeform 40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4965" name="Freeform 40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4966" name="Freeform 40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4967" name="Freeform 40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968" name="Freeform 40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69" name="Freeform 40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4970" name="Freeform 41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971" name="Freeform 41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4972" name="Freeform 41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4973" name="Freeform 41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4974" name="Freeform 41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4975" name="Freeform 41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4976" name="Freeform 41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4977" name="Freeform 41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4978" name="Freeform 41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4979" name="Freeform 41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4980" name="Freeform 42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4981" name="Freeform 42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94982" name="Group 422"/>
          <p:cNvGrpSpPr>
            <a:grpSpLocks/>
          </p:cNvGrpSpPr>
          <p:nvPr/>
        </p:nvGrpSpPr>
        <p:grpSpPr bwMode="auto">
          <a:xfrm rot="10800000">
            <a:off x="7051675" y="44450"/>
            <a:ext cx="1912938" cy="2119313"/>
            <a:chOff x="2332" y="1554"/>
            <a:chExt cx="1105" cy="1218"/>
          </a:xfrm>
        </p:grpSpPr>
        <p:sp>
          <p:nvSpPr>
            <p:cNvPr id="194983" name="Freeform 423"/>
            <p:cNvSpPr>
              <a:spLocks/>
            </p:cNvSpPr>
            <p:nvPr/>
          </p:nvSpPr>
          <p:spPr bwMode="auto">
            <a:xfrm>
              <a:off x="2450" y="2113"/>
              <a:ext cx="30" cy="30"/>
            </a:xfrm>
            <a:custGeom>
              <a:avLst/>
              <a:gdLst/>
              <a:ahLst/>
              <a:cxnLst>
                <a:cxn ang="0">
                  <a:pos x="31" y="60"/>
                </a:cxn>
                <a:cxn ang="0">
                  <a:pos x="18" y="57"/>
                </a:cxn>
                <a:cxn ang="0">
                  <a:pos x="9" y="50"/>
                </a:cxn>
                <a:cxn ang="0">
                  <a:pos x="2" y="41"/>
                </a:cxn>
                <a:cxn ang="0">
                  <a:pos x="0" y="30"/>
                </a:cxn>
                <a:cxn ang="0">
                  <a:pos x="2" y="18"/>
                </a:cxn>
                <a:cxn ang="0">
                  <a:pos x="9" y="8"/>
                </a:cxn>
                <a:cxn ang="0">
                  <a:pos x="18" y="2"/>
                </a:cxn>
                <a:cxn ang="0">
                  <a:pos x="31" y="0"/>
                </a:cxn>
                <a:cxn ang="0">
                  <a:pos x="42" y="2"/>
                </a:cxn>
                <a:cxn ang="0">
                  <a:pos x="52" y="8"/>
                </a:cxn>
                <a:cxn ang="0">
                  <a:pos x="58" y="18"/>
                </a:cxn>
                <a:cxn ang="0">
                  <a:pos x="61" y="30"/>
                </a:cxn>
                <a:cxn ang="0">
                  <a:pos x="58" y="41"/>
                </a:cxn>
                <a:cxn ang="0">
                  <a:pos x="52" y="50"/>
                </a:cxn>
                <a:cxn ang="0">
                  <a:pos x="42" y="57"/>
                </a:cxn>
                <a:cxn ang="0">
                  <a:pos x="31" y="60"/>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94984" name="Freeform 424"/>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985" name="Freeform 425"/>
            <p:cNvSpPr>
              <a:spLocks/>
            </p:cNvSpPr>
            <p:nvPr/>
          </p:nvSpPr>
          <p:spPr bwMode="auto">
            <a:xfrm>
              <a:off x="2431" y="2013"/>
              <a:ext cx="67" cy="91"/>
            </a:xfrm>
            <a:custGeom>
              <a:avLst/>
              <a:gdLst/>
              <a:ahLst/>
              <a:cxnLst>
                <a:cxn ang="0">
                  <a:pos x="50" y="182"/>
                </a:cxn>
                <a:cxn ang="0">
                  <a:pos x="80" y="182"/>
                </a:cxn>
                <a:cxn ang="0">
                  <a:pos x="85" y="174"/>
                </a:cxn>
                <a:cxn ang="0">
                  <a:pos x="98" y="154"/>
                </a:cxn>
                <a:cxn ang="0">
                  <a:pos x="113" y="125"/>
                </a:cxn>
                <a:cxn ang="0">
                  <a:pos x="125" y="91"/>
                </a:cxn>
                <a:cxn ang="0">
                  <a:pos x="132" y="58"/>
                </a:cxn>
                <a:cxn ang="0">
                  <a:pos x="128" y="29"/>
                </a:cxn>
                <a:cxn ang="0">
                  <a:pos x="107" y="9"/>
                </a:cxn>
                <a:cxn ang="0">
                  <a:pos x="67" y="0"/>
                </a:cxn>
                <a:cxn ang="0">
                  <a:pos x="25" y="9"/>
                </a:cxn>
                <a:cxn ang="0">
                  <a:pos x="4" y="29"/>
                </a:cxn>
                <a:cxn ang="0">
                  <a:pos x="0" y="58"/>
                </a:cxn>
                <a:cxn ang="0">
                  <a:pos x="6" y="91"/>
                </a:cxn>
                <a:cxn ang="0">
                  <a:pos x="18" y="125"/>
                </a:cxn>
                <a:cxn ang="0">
                  <a:pos x="33" y="154"/>
                </a:cxn>
                <a:cxn ang="0">
                  <a:pos x="46" y="174"/>
                </a:cxn>
                <a:cxn ang="0">
                  <a:pos x="50" y="182"/>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94986" name="Freeform 426"/>
            <p:cNvSpPr>
              <a:spLocks/>
            </p:cNvSpPr>
            <p:nvPr/>
          </p:nvSpPr>
          <p:spPr bwMode="auto">
            <a:xfrm>
              <a:off x="2359" y="2051"/>
              <a:ext cx="89" cy="73"/>
            </a:xfrm>
            <a:custGeom>
              <a:avLst/>
              <a:gdLst/>
              <a:ahLst/>
              <a:cxnLst>
                <a:cxn ang="0">
                  <a:pos x="163" y="144"/>
                </a:cxn>
                <a:cxn ang="0">
                  <a:pos x="177" y="118"/>
                </a:cxn>
                <a:cxn ang="0">
                  <a:pos x="172" y="110"/>
                </a:cxn>
                <a:cxn ang="0">
                  <a:pos x="161" y="89"/>
                </a:cxn>
                <a:cxn ang="0">
                  <a:pos x="144" y="62"/>
                </a:cxn>
                <a:cxn ang="0">
                  <a:pos x="122" y="33"/>
                </a:cxn>
                <a:cxn ang="0">
                  <a:pos x="95" y="11"/>
                </a:cxn>
                <a:cxn ang="0">
                  <a:pos x="69" y="0"/>
                </a:cxn>
                <a:cxn ang="0">
                  <a:pos x="40" y="7"/>
                </a:cxn>
                <a:cxn ang="0">
                  <a:pos x="14" y="38"/>
                </a:cxn>
                <a:cxn ang="0">
                  <a:pos x="3" y="60"/>
                </a:cxn>
                <a:cxn ang="0">
                  <a:pos x="0" y="78"/>
                </a:cxn>
                <a:cxn ang="0">
                  <a:pos x="1" y="94"/>
                </a:cxn>
                <a:cxn ang="0">
                  <a:pos x="8" y="106"/>
                </a:cxn>
                <a:cxn ang="0">
                  <a:pos x="17" y="117"/>
                </a:cxn>
                <a:cxn ang="0">
                  <a:pos x="30" y="126"/>
                </a:cxn>
                <a:cxn ang="0">
                  <a:pos x="46" y="132"/>
                </a:cxn>
                <a:cxn ang="0">
                  <a:pos x="62" y="138"/>
                </a:cxn>
                <a:cxn ang="0">
                  <a:pos x="79" y="141"/>
                </a:cxn>
                <a:cxn ang="0">
                  <a:pos x="98" y="143"/>
                </a:cxn>
                <a:cxn ang="0">
                  <a:pos x="115" y="144"/>
                </a:cxn>
                <a:cxn ang="0">
                  <a:pos x="130" y="146"/>
                </a:cxn>
                <a:cxn ang="0">
                  <a:pos x="144" y="146"/>
                </a:cxn>
                <a:cxn ang="0">
                  <a:pos x="154" y="144"/>
                </a:cxn>
                <a:cxn ang="0">
                  <a:pos x="161" y="144"/>
                </a:cxn>
                <a:cxn ang="0">
                  <a:pos x="163" y="144"/>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94987" name="Freeform 427"/>
            <p:cNvSpPr>
              <a:spLocks/>
            </p:cNvSpPr>
            <p:nvPr/>
          </p:nvSpPr>
          <p:spPr bwMode="auto">
            <a:xfrm>
              <a:off x="2359" y="2133"/>
              <a:ext cx="89" cy="71"/>
            </a:xfrm>
            <a:custGeom>
              <a:avLst/>
              <a:gdLst/>
              <a:ahLst/>
              <a:cxnLst>
                <a:cxn ang="0">
                  <a:pos x="178" y="27"/>
                </a:cxn>
                <a:cxn ang="0">
                  <a:pos x="164" y="1"/>
                </a:cxn>
                <a:cxn ang="0">
                  <a:pos x="162" y="1"/>
                </a:cxn>
                <a:cxn ang="0">
                  <a:pos x="155" y="1"/>
                </a:cxn>
                <a:cxn ang="0">
                  <a:pos x="145" y="0"/>
                </a:cxn>
                <a:cxn ang="0">
                  <a:pos x="131" y="0"/>
                </a:cxn>
                <a:cxn ang="0">
                  <a:pos x="116" y="1"/>
                </a:cxn>
                <a:cxn ang="0">
                  <a:pos x="99" y="2"/>
                </a:cxn>
                <a:cxn ang="0">
                  <a:pos x="80" y="5"/>
                </a:cxn>
                <a:cxn ang="0">
                  <a:pos x="63" y="7"/>
                </a:cxn>
                <a:cxn ang="0">
                  <a:pos x="46" y="13"/>
                </a:cxn>
                <a:cxn ang="0">
                  <a:pos x="31" y="18"/>
                </a:cxn>
                <a:cxn ang="0">
                  <a:pos x="18" y="27"/>
                </a:cxn>
                <a:cxn ang="0">
                  <a:pos x="8" y="37"/>
                </a:cxn>
                <a:cxn ang="0">
                  <a:pos x="2" y="50"/>
                </a:cxn>
                <a:cxn ang="0">
                  <a:pos x="0" y="65"/>
                </a:cxn>
                <a:cxn ang="0">
                  <a:pos x="4" y="83"/>
                </a:cxn>
                <a:cxn ang="0">
                  <a:pos x="14" y="104"/>
                </a:cxn>
                <a:cxn ang="0">
                  <a:pos x="41" y="135"/>
                </a:cxn>
                <a:cxn ang="0">
                  <a:pos x="69" y="143"/>
                </a:cxn>
                <a:cxn ang="0">
                  <a:pos x="96" y="132"/>
                </a:cxn>
                <a:cxn ang="0">
                  <a:pos x="122" y="111"/>
                </a:cxn>
                <a:cxn ang="0">
                  <a:pos x="145" y="83"/>
                </a:cxn>
                <a:cxn ang="0">
                  <a:pos x="162" y="55"/>
                </a:cxn>
                <a:cxn ang="0">
                  <a:pos x="174" y="35"/>
                </a:cxn>
                <a:cxn ang="0">
                  <a:pos x="178" y="27"/>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94988" name="Freeform 428"/>
            <p:cNvSpPr>
              <a:spLocks/>
            </p:cNvSpPr>
            <p:nvPr/>
          </p:nvSpPr>
          <p:spPr bwMode="auto">
            <a:xfrm>
              <a:off x="2432" y="2151"/>
              <a:ext cx="66" cy="90"/>
            </a:xfrm>
            <a:custGeom>
              <a:avLst/>
              <a:gdLst/>
              <a:ahLst/>
              <a:cxnLst>
                <a:cxn ang="0">
                  <a:pos x="82" y="0"/>
                </a:cxn>
                <a:cxn ang="0">
                  <a:pos x="52" y="0"/>
                </a:cxn>
                <a:cxn ang="0">
                  <a:pos x="47" y="8"/>
                </a:cxn>
                <a:cxn ang="0">
                  <a:pos x="35" y="29"/>
                </a:cxn>
                <a:cxn ang="0">
                  <a:pos x="20" y="57"/>
                </a:cxn>
                <a:cxn ang="0">
                  <a:pos x="7" y="90"/>
                </a:cxn>
                <a:cxn ang="0">
                  <a:pos x="0" y="123"/>
                </a:cxn>
                <a:cxn ang="0">
                  <a:pos x="5" y="152"/>
                </a:cxn>
                <a:cxn ang="0">
                  <a:pos x="24" y="172"/>
                </a:cxn>
                <a:cxn ang="0">
                  <a:pos x="64" y="181"/>
                </a:cxn>
                <a:cxn ang="0">
                  <a:pos x="106" y="172"/>
                </a:cxn>
                <a:cxn ang="0">
                  <a:pos x="127" y="152"/>
                </a:cxn>
                <a:cxn ang="0">
                  <a:pos x="132" y="123"/>
                </a:cxn>
                <a:cxn ang="0">
                  <a:pos x="127" y="90"/>
                </a:cxn>
                <a:cxn ang="0">
                  <a:pos x="114" y="57"/>
                </a:cxn>
                <a:cxn ang="0">
                  <a:pos x="99" y="29"/>
                </a:cxn>
                <a:cxn ang="0">
                  <a:pos x="86" y="8"/>
                </a:cxn>
                <a:cxn ang="0">
                  <a:pos x="82" y="0"/>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94989" name="Freeform 429"/>
            <p:cNvSpPr>
              <a:spLocks/>
            </p:cNvSpPr>
            <p:nvPr/>
          </p:nvSpPr>
          <p:spPr bwMode="auto">
            <a:xfrm>
              <a:off x="2482" y="2132"/>
              <a:ext cx="88" cy="72"/>
            </a:xfrm>
            <a:custGeom>
              <a:avLst/>
              <a:gdLst/>
              <a:ahLst/>
              <a:cxnLst>
                <a:cxn ang="0">
                  <a:pos x="15" y="1"/>
                </a:cxn>
                <a:cxn ang="0">
                  <a:pos x="0" y="26"/>
                </a:cxn>
                <a:cxn ang="0">
                  <a:pos x="5" y="34"/>
                </a:cxn>
                <a:cxn ang="0">
                  <a:pos x="16" y="55"/>
                </a:cxn>
                <a:cxn ang="0">
                  <a:pos x="33" y="83"/>
                </a:cxn>
                <a:cxn ang="0">
                  <a:pos x="56" y="110"/>
                </a:cxn>
                <a:cxn ang="0">
                  <a:pos x="82" y="132"/>
                </a:cxn>
                <a:cxn ang="0">
                  <a:pos x="109" y="144"/>
                </a:cxn>
                <a:cxn ang="0">
                  <a:pos x="137" y="137"/>
                </a:cxn>
                <a:cxn ang="0">
                  <a:pos x="164" y="106"/>
                </a:cxn>
                <a:cxn ang="0">
                  <a:pos x="174" y="85"/>
                </a:cxn>
                <a:cxn ang="0">
                  <a:pos x="177" y="67"/>
                </a:cxn>
                <a:cxn ang="0">
                  <a:pos x="176" y="50"/>
                </a:cxn>
                <a:cxn ang="0">
                  <a:pos x="170" y="38"/>
                </a:cxn>
                <a:cxn ang="0">
                  <a:pos x="161" y="27"/>
                </a:cxn>
                <a:cxn ang="0">
                  <a:pos x="147" y="19"/>
                </a:cxn>
                <a:cxn ang="0">
                  <a:pos x="132" y="12"/>
                </a:cxn>
                <a:cxn ang="0">
                  <a:pos x="116" y="8"/>
                </a:cxn>
                <a:cxn ang="0">
                  <a:pos x="98" y="4"/>
                </a:cxn>
                <a:cxn ang="0">
                  <a:pos x="81" y="2"/>
                </a:cxn>
                <a:cxn ang="0">
                  <a:pos x="63" y="1"/>
                </a:cxn>
                <a:cxn ang="0">
                  <a:pos x="48" y="0"/>
                </a:cxn>
                <a:cxn ang="0">
                  <a:pos x="35" y="0"/>
                </a:cxn>
                <a:cxn ang="0">
                  <a:pos x="24" y="1"/>
                </a:cxn>
                <a:cxn ang="0">
                  <a:pos x="17" y="1"/>
                </a:cxn>
                <a:cxn ang="0">
                  <a:pos x="15" y="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94990" name="Freeform 430"/>
            <p:cNvSpPr>
              <a:spLocks/>
            </p:cNvSpPr>
            <p:nvPr/>
          </p:nvSpPr>
          <p:spPr bwMode="auto">
            <a:xfrm>
              <a:off x="2481" y="2051"/>
              <a:ext cx="90" cy="72"/>
            </a:xfrm>
            <a:custGeom>
              <a:avLst/>
              <a:gdLst/>
              <a:ahLst/>
              <a:cxnLst>
                <a:cxn ang="0">
                  <a:pos x="0" y="116"/>
                </a:cxn>
                <a:cxn ang="0">
                  <a:pos x="15" y="142"/>
                </a:cxn>
                <a:cxn ang="0">
                  <a:pos x="17" y="142"/>
                </a:cxn>
                <a:cxn ang="0">
                  <a:pos x="24" y="142"/>
                </a:cxn>
                <a:cxn ang="0">
                  <a:pos x="34" y="143"/>
                </a:cxn>
                <a:cxn ang="0">
                  <a:pos x="48" y="143"/>
                </a:cxn>
                <a:cxn ang="0">
                  <a:pos x="63" y="142"/>
                </a:cxn>
                <a:cxn ang="0">
                  <a:pos x="80" y="141"/>
                </a:cxn>
                <a:cxn ang="0">
                  <a:pos x="99" y="139"/>
                </a:cxn>
                <a:cxn ang="0">
                  <a:pos x="116" y="135"/>
                </a:cxn>
                <a:cxn ang="0">
                  <a:pos x="133" y="131"/>
                </a:cxn>
                <a:cxn ang="0">
                  <a:pos x="148" y="125"/>
                </a:cxn>
                <a:cxn ang="0">
                  <a:pos x="161" y="117"/>
                </a:cxn>
                <a:cxn ang="0">
                  <a:pos x="171" y="106"/>
                </a:cxn>
                <a:cxn ang="0">
                  <a:pos x="177" y="94"/>
                </a:cxn>
                <a:cxn ang="0">
                  <a:pos x="180" y="79"/>
                </a:cxn>
                <a:cxn ang="0">
                  <a:pos x="175" y="60"/>
                </a:cxn>
                <a:cxn ang="0">
                  <a:pos x="166" y="40"/>
                </a:cxn>
                <a:cxn ang="0">
                  <a:pos x="138" y="7"/>
                </a:cxn>
                <a:cxn ang="0">
                  <a:pos x="109" y="0"/>
                </a:cxn>
                <a:cxn ang="0">
                  <a:pos x="82" y="10"/>
                </a:cxn>
                <a:cxn ang="0">
                  <a:pos x="56" y="32"/>
                </a:cxn>
                <a:cxn ang="0">
                  <a:pos x="33" y="59"/>
                </a:cxn>
                <a:cxn ang="0">
                  <a:pos x="16" y="87"/>
                </a:cxn>
                <a:cxn ang="0">
                  <a:pos x="4" y="108"/>
                </a:cxn>
                <a:cxn ang="0">
                  <a:pos x="0" y="116"/>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94991" name="Freeform 431"/>
            <p:cNvSpPr>
              <a:spLocks/>
            </p:cNvSpPr>
            <p:nvPr/>
          </p:nvSpPr>
          <p:spPr bwMode="auto">
            <a:xfrm>
              <a:off x="2654" y="1594"/>
              <a:ext cx="12" cy="12"/>
            </a:xfrm>
            <a:custGeom>
              <a:avLst/>
              <a:gdLst/>
              <a:ahLst/>
              <a:cxnLst>
                <a:cxn ang="0">
                  <a:pos x="12" y="24"/>
                </a:cxn>
                <a:cxn ang="0">
                  <a:pos x="8" y="23"/>
                </a:cxn>
                <a:cxn ang="0">
                  <a:pos x="3" y="21"/>
                </a:cxn>
                <a:cxn ang="0">
                  <a:pos x="1" y="16"/>
                </a:cxn>
                <a:cxn ang="0">
                  <a:pos x="0" y="11"/>
                </a:cxn>
                <a:cxn ang="0">
                  <a:pos x="1" y="7"/>
                </a:cxn>
                <a:cxn ang="0">
                  <a:pos x="3" y="3"/>
                </a:cxn>
                <a:cxn ang="0">
                  <a:pos x="8" y="1"/>
                </a:cxn>
                <a:cxn ang="0">
                  <a:pos x="12" y="0"/>
                </a:cxn>
                <a:cxn ang="0">
                  <a:pos x="17" y="1"/>
                </a:cxn>
                <a:cxn ang="0">
                  <a:pos x="20" y="3"/>
                </a:cxn>
                <a:cxn ang="0">
                  <a:pos x="23" y="7"/>
                </a:cxn>
                <a:cxn ang="0">
                  <a:pos x="24" y="11"/>
                </a:cxn>
                <a:cxn ang="0">
                  <a:pos x="23" y="16"/>
                </a:cxn>
                <a:cxn ang="0">
                  <a:pos x="20" y="21"/>
                </a:cxn>
                <a:cxn ang="0">
                  <a:pos x="17" y="23"/>
                </a:cxn>
                <a:cxn ang="0">
                  <a:pos x="12" y="24"/>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94992" name="Freeform 432"/>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993" name="Freeform 433"/>
            <p:cNvSpPr>
              <a:spLocks/>
            </p:cNvSpPr>
            <p:nvPr/>
          </p:nvSpPr>
          <p:spPr bwMode="auto">
            <a:xfrm>
              <a:off x="2647" y="1554"/>
              <a:ext cx="26" cy="37"/>
            </a:xfrm>
            <a:custGeom>
              <a:avLst/>
              <a:gdLst/>
              <a:ahLst/>
              <a:cxnLst>
                <a:cxn ang="0">
                  <a:pos x="19" y="73"/>
                </a:cxn>
                <a:cxn ang="0">
                  <a:pos x="31" y="73"/>
                </a:cxn>
                <a:cxn ang="0">
                  <a:pos x="33" y="70"/>
                </a:cxn>
                <a:cxn ang="0">
                  <a:pos x="38" y="62"/>
                </a:cxn>
                <a:cxn ang="0">
                  <a:pos x="43" y="50"/>
                </a:cxn>
                <a:cxn ang="0">
                  <a:pos x="49" y="36"/>
                </a:cxn>
                <a:cxn ang="0">
                  <a:pos x="52" y="24"/>
                </a:cxn>
                <a:cxn ang="0">
                  <a:pos x="50" y="12"/>
                </a:cxn>
                <a:cxn ang="0">
                  <a:pos x="42" y="4"/>
                </a:cxn>
                <a:cxn ang="0">
                  <a:pos x="26" y="0"/>
                </a:cxn>
                <a:cxn ang="0">
                  <a:pos x="10" y="4"/>
                </a:cxn>
                <a:cxn ang="0">
                  <a:pos x="1" y="12"/>
                </a:cxn>
                <a:cxn ang="0">
                  <a:pos x="0" y="24"/>
                </a:cxn>
                <a:cxn ang="0">
                  <a:pos x="2" y="36"/>
                </a:cxn>
                <a:cxn ang="0">
                  <a:pos x="7" y="50"/>
                </a:cxn>
                <a:cxn ang="0">
                  <a:pos x="12" y="62"/>
                </a:cxn>
                <a:cxn ang="0">
                  <a:pos x="17" y="70"/>
                </a:cxn>
                <a:cxn ang="0">
                  <a:pos x="19" y="73"/>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94994" name="Freeform 434"/>
            <p:cNvSpPr>
              <a:spLocks/>
            </p:cNvSpPr>
            <p:nvPr/>
          </p:nvSpPr>
          <p:spPr bwMode="auto">
            <a:xfrm>
              <a:off x="2618" y="1569"/>
              <a:ext cx="36" cy="29"/>
            </a:xfrm>
            <a:custGeom>
              <a:avLst/>
              <a:gdLst/>
              <a:ahLst/>
              <a:cxnLst>
                <a:cxn ang="0">
                  <a:pos x="66" y="58"/>
                </a:cxn>
                <a:cxn ang="0">
                  <a:pos x="71" y="48"/>
                </a:cxn>
                <a:cxn ang="0">
                  <a:pos x="70" y="44"/>
                </a:cxn>
                <a:cxn ang="0">
                  <a:pos x="64" y="36"/>
                </a:cxn>
                <a:cxn ang="0">
                  <a:pos x="58" y="25"/>
                </a:cxn>
                <a:cxn ang="0">
                  <a:pos x="49" y="14"/>
                </a:cxn>
                <a:cxn ang="0">
                  <a:pos x="39" y="5"/>
                </a:cxn>
                <a:cxn ang="0">
                  <a:pos x="28" y="0"/>
                </a:cxn>
                <a:cxn ang="0">
                  <a:pos x="16" y="4"/>
                </a:cxn>
                <a:cxn ang="0">
                  <a:pos x="6" y="17"/>
                </a:cxn>
                <a:cxn ang="0">
                  <a:pos x="0" y="33"/>
                </a:cxn>
                <a:cxn ang="0">
                  <a:pos x="3" y="43"/>
                </a:cxn>
                <a:cxn ang="0">
                  <a:pos x="11" y="51"/>
                </a:cxn>
                <a:cxn ang="0">
                  <a:pos x="25" y="56"/>
                </a:cxn>
                <a:cxn ang="0">
                  <a:pos x="39" y="58"/>
                </a:cxn>
                <a:cxn ang="0">
                  <a:pos x="52" y="58"/>
                </a:cxn>
                <a:cxn ang="0">
                  <a:pos x="62" y="58"/>
                </a:cxn>
                <a:cxn ang="0">
                  <a:pos x="66" y="58"/>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94995" name="Freeform 435"/>
            <p:cNvSpPr>
              <a:spLocks/>
            </p:cNvSpPr>
            <p:nvPr/>
          </p:nvSpPr>
          <p:spPr bwMode="auto">
            <a:xfrm>
              <a:off x="2618" y="1602"/>
              <a:ext cx="36" cy="28"/>
            </a:xfrm>
            <a:custGeom>
              <a:avLst/>
              <a:gdLst/>
              <a:ahLst/>
              <a:cxnLst>
                <a:cxn ang="0">
                  <a:pos x="71" y="10"/>
                </a:cxn>
                <a:cxn ang="0">
                  <a:pos x="66" y="0"/>
                </a:cxn>
                <a:cxn ang="0">
                  <a:pos x="62" y="0"/>
                </a:cxn>
                <a:cxn ang="0">
                  <a:pos x="53" y="0"/>
                </a:cxn>
                <a:cxn ang="0">
                  <a:pos x="39" y="0"/>
                </a:cxn>
                <a:cxn ang="0">
                  <a:pos x="25" y="2"/>
                </a:cxn>
                <a:cxn ang="0">
                  <a:pos x="13" y="7"/>
                </a:cxn>
                <a:cxn ang="0">
                  <a:pos x="3" y="15"/>
                </a:cxn>
                <a:cxn ang="0">
                  <a:pos x="0" y="25"/>
                </a:cxn>
                <a:cxn ang="0">
                  <a:pos x="6" y="42"/>
                </a:cxn>
                <a:cxn ang="0">
                  <a:pos x="16" y="54"/>
                </a:cxn>
                <a:cxn ang="0">
                  <a:pos x="28" y="57"/>
                </a:cxn>
                <a:cxn ang="0">
                  <a:pos x="39" y="53"/>
                </a:cxn>
                <a:cxn ang="0">
                  <a:pos x="49" y="44"/>
                </a:cxn>
                <a:cxn ang="0">
                  <a:pos x="58" y="33"/>
                </a:cxn>
                <a:cxn ang="0">
                  <a:pos x="64" y="22"/>
                </a:cxn>
                <a:cxn ang="0">
                  <a:pos x="70" y="14"/>
                </a:cxn>
                <a:cxn ang="0">
                  <a:pos x="71" y="10"/>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94996" name="Freeform 436"/>
            <p:cNvSpPr>
              <a:spLocks/>
            </p:cNvSpPr>
            <p:nvPr/>
          </p:nvSpPr>
          <p:spPr bwMode="auto">
            <a:xfrm>
              <a:off x="2647" y="1610"/>
              <a:ext cx="26" cy="36"/>
            </a:xfrm>
            <a:custGeom>
              <a:avLst/>
              <a:gdLst/>
              <a:ahLst/>
              <a:cxnLst>
                <a:cxn ang="0">
                  <a:pos x="32" y="0"/>
                </a:cxn>
                <a:cxn ang="0">
                  <a:pos x="20" y="0"/>
                </a:cxn>
                <a:cxn ang="0">
                  <a:pos x="18" y="4"/>
                </a:cxn>
                <a:cxn ang="0">
                  <a:pos x="14" y="12"/>
                </a:cxn>
                <a:cxn ang="0">
                  <a:pos x="8" y="23"/>
                </a:cxn>
                <a:cxn ang="0">
                  <a:pos x="2" y="36"/>
                </a:cxn>
                <a:cxn ang="0">
                  <a:pos x="0" y="50"/>
                </a:cxn>
                <a:cxn ang="0">
                  <a:pos x="1" y="61"/>
                </a:cxn>
                <a:cxn ang="0">
                  <a:pos x="9" y="69"/>
                </a:cxn>
                <a:cxn ang="0">
                  <a:pos x="25" y="73"/>
                </a:cxn>
                <a:cxn ang="0">
                  <a:pos x="41" y="69"/>
                </a:cxn>
                <a:cxn ang="0">
                  <a:pos x="50" y="61"/>
                </a:cxn>
                <a:cxn ang="0">
                  <a:pos x="52" y="50"/>
                </a:cxn>
                <a:cxn ang="0">
                  <a:pos x="49" y="36"/>
                </a:cxn>
                <a:cxn ang="0">
                  <a:pos x="45" y="23"/>
                </a:cxn>
                <a:cxn ang="0">
                  <a:pos x="39" y="12"/>
                </a:cxn>
                <a:cxn ang="0">
                  <a:pos x="34" y="4"/>
                </a:cxn>
                <a:cxn ang="0">
                  <a:pos x="32" y="0"/>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94997" name="Freeform 437"/>
            <p:cNvSpPr>
              <a:spLocks/>
            </p:cNvSpPr>
            <p:nvPr/>
          </p:nvSpPr>
          <p:spPr bwMode="auto">
            <a:xfrm>
              <a:off x="2667" y="1602"/>
              <a:ext cx="36" cy="28"/>
            </a:xfrm>
            <a:custGeom>
              <a:avLst/>
              <a:gdLst/>
              <a:ahLst/>
              <a:cxnLst>
                <a:cxn ang="0">
                  <a:pos x="6" y="0"/>
                </a:cxn>
                <a:cxn ang="0">
                  <a:pos x="0" y="10"/>
                </a:cxn>
                <a:cxn ang="0">
                  <a:pos x="1" y="14"/>
                </a:cxn>
                <a:cxn ang="0">
                  <a:pos x="7" y="22"/>
                </a:cxn>
                <a:cxn ang="0">
                  <a:pos x="14" y="33"/>
                </a:cxn>
                <a:cxn ang="0">
                  <a:pos x="23" y="44"/>
                </a:cxn>
                <a:cxn ang="0">
                  <a:pos x="32" y="53"/>
                </a:cxn>
                <a:cxn ang="0">
                  <a:pos x="44" y="57"/>
                </a:cxn>
                <a:cxn ang="0">
                  <a:pos x="55" y="54"/>
                </a:cxn>
                <a:cxn ang="0">
                  <a:pos x="66" y="42"/>
                </a:cxn>
                <a:cxn ang="0">
                  <a:pos x="71" y="25"/>
                </a:cxn>
                <a:cxn ang="0">
                  <a:pos x="68" y="15"/>
                </a:cxn>
                <a:cxn ang="0">
                  <a:pos x="60" y="7"/>
                </a:cxn>
                <a:cxn ang="0">
                  <a:pos x="46" y="2"/>
                </a:cxn>
                <a:cxn ang="0">
                  <a:pos x="32" y="0"/>
                </a:cxn>
                <a:cxn ang="0">
                  <a:pos x="19" y="0"/>
                </a:cxn>
                <a:cxn ang="0">
                  <a:pos x="9" y="0"/>
                </a:cxn>
                <a:cxn ang="0">
                  <a:pos x="6" y="0"/>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94998" name="Freeform 438"/>
            <p:cNvSpPr>
              <a:spLocks/>
            </p:cNvSpPr>
            <p:nvPr/>
          </p:nvSpPr>
          <p:spPr bwMode="auto">
            <a:xfrm>
              <a:off x="2667" y="1569"/>
              <a:ext cx="36" cy="28"/>
            </a:xfrm>
            <a:custGeom>
              <a:avLst/>
              <a:gdLst/>
              <a:ahLst/>
              <a:cxnLst>
                <a:cxn ang="0">
                  <a:pos x="0" y="47"/>
                </a:cxn>
                <a:cxn ang="0">
                  <a:pos x="6" y="57"/>
                </a:cxn>
                <a:cxn ang="0">
                  <a:pos x="9" y="57"/>
                </a:cxn>
                <a:cxn ang="0">
                  <a:pos x="19" y="57"/>
                </a:cxn>
                <a:cxn ang="0">
                  <a:pos x="32" y="57"/>
                </a:cxn>
                <a:cxn ang="0">
                  <a:pos x="46" y="55"/>
                </a:cxn>
                <a:cxn ang="0">
                  <a:pos x="59" y="50"/>
                </a:cxn>
                <a:cxn ang="0">
                  <a:pos x="68" y="43"/>
                </a:cxn>
                <a:cxn ang="0">
                  <a:pos x="71" y="32"/>
                </a:cxn>
                <a:cxn ang="0">
                  <a:pos x="66" y="17"/>
                </a:cxn>
                <a:cxn ang="0">
                  <a:pos x="55" y="4"/>
                </a:cxn>
                <a:cxn ang="0">
                  <a:pos x="44" y="0"/>
                </a:cxn>
                <a:cxn ang="0">
                  <a:pos x="32" y="4"/>
                </a:cxn>
                <a:cxn ang="0">
                  <a:pos x="23" y="13"/>
                </a:cxn>
                <a:cxn ang="0">
                  <a:pos x="14" y="23"/>
                </a:cxn>
                <a:cxn ang="0">
                  <a:pos x="7" y="35"/>
                </a:cxn>
                <a:cxn ang="0">
                  <a:pos x="1" y="43"/>
                </a:cxn>
                <a:cxn ang="0">
                  <a:pos x="0" y="47"/>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94999" name="Freeform 439"/>
            <p:cNvSpPr>
              <a:spLocks/>
            </p:cNvSpPr>
            <p:nvPr/>
          </p:nvSpPr>
          <p:spPr bwMode="auto">
            <a:xfrm>
              <a:off x="3368" y="2439"/>
              <a:ext cx="12" cy="12"/>
            </a:xfrm>
            <a:custGeom>
              <a:avLst/>
              <a:gdLst/>
              <a:ahLst/>
              <a:cxnLst>
                <a:cxn ang="0">
                  <a:pos x="11" y="24"/>
                </a:cxn>
                <a:cxn ang="0">
                  <a:pos x="7" y="23"/>
                </a:cxn>
                <a:cxn ang="0">
                  <a:pos x="3" y="20"/>
                </a:cxn>
                <a:cxn ang="0">
                  <a:pos x="1" y="16"/>
                </a:cxn>
                <a:cxn ang="0">
                  <a:pos x="0" y="11"/>
                </a:cxn>
                <a:cxn ang="0">
                  <a:pos x="1" y="7"/>
                </a:cxn>
                <a:cxn ang="0">
                  <a:pos x="3" y="3"/>
                </a:cxn>
                <a:cxn ang="0">
                  <a:pos x="7" y="1"/>
                </a:cxn>
                <a:cxn ang="0">
                  <a:pos x="11" y="0"/>
                </a:cxn>
                <a:cxn ang="0">
                  <a:pos x="16" y="1"/>
                </a:cxn>
                <a:cxn ang="0">
                  <a:pos x="20" y="3"/>
                </a:cxn>
                <a:cxn ang="0">
                  <a:pos x="23" y="7"/>
                </a:cxn>
                <a:cxn ang="0">
                  <a:pos x="24" y="11"/>
                </a:cxn>
                <a:cxn ang="0">
                  <a:pos x="23" y="16"/>
                </a:cxn>
                <a:cxn ang="0">
                  <a:pos x="20" y="20"/>
                </a:cxn>
                <a:cxn ang="0">
                  <a:pos x="16" y="23"/>
                </a:cxn>
                <a:cxn ang="0">
                  <a:pos x="11" y="24"/>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95000" name="Freeform 440"/>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5001" name="Freeform 441"/>
            <p:cNvSpPr>
              <a:spLocks/>
            </p:cNvSpPr>
            <p:nvPr/>
          </p:nvSpPr>
          <p:spPr bwMode="auto">
            <a:xfrm>
              <a:off x="3361" y="2399"/>
              <a:ext cx="26" cy="36"/>
            </a:xfrm>
            <a:custGeom>
              <a:avLst/>
              <a:gdLst/>
              <a:ahLst/>
              <a:cxnLst>
                <a:cxn ang="0">
                  <a:pos x="19" y="73"/>
                </a:cxn>
                <a:cxn ang="0">
                  <a:pos x="32" y="73"/>
                </a:cxn>
                <a:cxn ang="0">
                  <a:pos x="34" y="69"/>
                </a:cxn>
                <a:cxn ang="0">
                  <a:pos x="39" y="61"/>
                </a:cxn>
                <a:cxn ang="0">
                  <a:pos x="45" y="50"/>
                </a:cxn>
                <a:cxn ang="0">
                  <a:pos x="50" y="36"/>
                </a:cxn>
                <a:cxn ang="0">
                  <a:pos x="53" y="23"/>
                </a:cxn>
                <a:cxn ang="0">
                  <a:pos x="50" y="12"/>
                </a:cxn>
                <a:cxn ang="0">
                  <a:pos x="42" y="4"/>
                </a:cxn>
                <a:cxn ang="0">
                  <a:pos x="26" y="0"/>
                </a:cxn>
                <a:cxn ang="0">
                  <a:pos x="10" y="4"/>
                </a:cxn>
                <a:cxn ang="0">
                  <a:pos x="1" y="12"/>
                </a:cxn>
                <a:cxn ang="0">
                  <a:pos x="0" y="23"/>
                </a:cxn>
                <a:cxn ang="0">
                  <a:pos x="2" y="36"/>
                </a:cxn>
                <a:cxn ang="0">
                  <a:pos x="7" y="50"/>
                </a:cxn>
                <a:cxn ang="0">
                  <a:pos x="12" y="61"/>
                </a:cxn>
                <a:cxn ang="0">
                  <a:pos x="17" y="69"/>
                </a:cxn>
                <a:cxn ang="0">
                  <a:pos x="19" y="73"/>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95002" name="Freeform 442"/>
            <p:cNvSpPr>
              <a:spLocks/>
            </p:cNvSpPr>
            <p:nvPr/>
          </p:nvSpPr>
          <p:spPr bwMode="auto">
            <a:xfrm>
              <a:off x="3331" y="2414"/>
              <a:ext cx="36" cy="29"/>
            </a:xfrm>
            <a:custGeom>
              <a:avLst/>
              <a:gdLst/>
              <a:ahLst/>
              <a:cxnLst>
                <a:cxn ang="0">
                  <a:pos x="66" y="58"/>
                </a:cxn>
                <a:cxn ang="0">
                  <a:pos x="71" y="47"/>
                </a:cxn>
                <a:cxn ang="0">
                  <a:pos x="70" y="44"/>
                </a:cxn>
                <a:cxn ang="0">
                  <a:pos x="64" y="36"/>
                </a:cxn>
                <a:cxn ang="0">
                  <a:pos x="58" y="24"/>
                </a:cxn>
                <a:cxn ang="0">
                  <a:pos x="49" y="14"/>
                </a:cxn>
                <a:cxn ang="0">
                  <a:pos x="39" y="5"/>
                </a:cxn>
                <a:cxn ang="0">
                  <a:pos x="28" y="0"/>
                </a:cxn>
                <a:cxn ang="0">
                  <a:pos x="16" y="4"/>
                </a:cxn>
                <a:cxn ang="0">
                  <a:pos x="6" y="16"/>
                </a:cxn>
                <a:cxn ang="0">
                  <a:pos x="0" y="32"/>
                </a:cxn>
                <a:cxn ang="0">
                  <a:pos x="3" y="43"/>
                </a:cxn>
                <a:cxn ang="0">
                  <a:pos x="13" y="51"/>
                </a:cxn>
                <a:cxn ang="0">
                  <a:pos x="25" y="55"/>
                </a:cxn>
                <a:cxn ang="0">
                  <a:pos x="39" y="58"/>
                </a:cxn>
                <a:cxn ang="0">
                  <a:pos x="53" y="58"/>
                </a:cxn>
                <a:cxn ang="0">
                  <a:pos x="62" y="58"/>
                </a:cxn>
                <a:cxn ang="0">
                  <a:pos x="66" y="58"/>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95003" name="Freeform 443"/>
            <p:cNvSpPr>
              <a:spLocks/>
            </p:cNvSpPr>
            <p:nvPr/>
          </p:nvSpPr>
          <p:spPr bwMode="auto">
            <a:xfrm>
              <a:off x="3331" y="2447"/>
              <a:ext cx="37" cy="28"/>
            </a:xfrm>
            <a:custGeom>
              <a:avLst/>
              <a:gdLst/>
              <a:ahLst/>
              <a:cxnLst>
                <a:cxn ang="0">
                  <a:pos x="72" y="10"/>
                </a:cxn>
                <a:cxn ang="0">
                  <a:pos x="67" y="0"/>
                </a:cxn>
                <a:cxn ang="0">
                  <a:pos x="63" y="0"/>
                </a:cxn>
                <a:cxn ang="0">
                  <a:pos x="53" y="0"/>
                </a:cxn>
                <a:cxn ang="0">
                  <a:pos x="40" y="0"/>
                </a:cxn>
                <a:cxn ang="0">
                  <a:pos x="26" y="2"/>
                </a:cxn>
                <a:cxn ang="0">
                  <a:pos x="13" y="7"/>
                </a:cxn>
                <a:cxn ang="0">
                  <a:pos x="3" y="15"/>
                </a:cxn>
                <a:cxn ang="0">
                  <a:pos x="0" y="25"/>
                </a:cxn>
                <a:cxn ang="0">
                  <a:pos x="6" y="41"/>
                </a:cxn>
                <a:cxn ang="0">
                  <a:pos x="17" y="54"/>
                </a:cxn>
                <a:cxn ang="0">
                  <a:pos x="29" y="56"/>
                </a:cxn>
                <a:cxn ang="0">
                  <a:pos x="39" y="53"/>
                </a:cxn>
                <a:cxn ang="0">
                  <a:pos x="49" y="44"/>
                </a:cxn>
                <a:cxn ang="0">
                  <a:pos x="59" y="33"/>
                </a:cxn>
                <a:cxn ang="0">
                  <a:pos x="66" y="22"/>
                </a:cxn>
                <a:cxn ang="0">
                  <a:pos x="71" y="14"/>
                </a:cxn>
                <a:cxn ang="0">
                  <a:pos x="72" y="10"/>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95004" name="Freeform 444"/>
            <p:cNvSpPr>
              <a:spLocks/>
            </p:cNvSpPr>
            <p:nvPr/>
          </p:nvSpPr>
          <p:spPr bwMode="auto">
            <a:xfrm>
              <a:off x="3361" y="2454"/>
              <a:ext cx="26" cy="37"/>
            </a:xfrm>
            <a:custGeom>
              <a:avLst/>
              <a:gdLst/>
              <a:ahLst/>
              <a:cxnLst>
                <a:cxn ang="0">
                  <a:pos x="33" y="0"/>
                </a:cxn>
                <a:cxn ang="0">
                  <a:pos x="20" y="0"/>
                </a:cxn>
                <a:cxn ang="0">
                  <a:pos x="18" y="3"/>
                </a:cxn>
                <a:cxn ang="0">
                  <a:pos x="13" y="11"/>
                </a:cxn>
                <a:cxn ang="0">
                  <a:pos x="8" y="23"/>
                </a:cxn>
                <a:cxn ang="0">
                  <a:pos x="3" y="35"/>
                </a:cxn>
                <a:cxn ang="0">
                  <a:pos x="0" y="49"/>
                </a:cxn>
                <a:cxn ang="0">
                  <a:pos x="2" y="61"/>
                </a:cxn>
                <a:cxn ang="0">
                  <a:pos x="10" y="69"/>
                </a:cxn>
                <a:cxn ang="0">
                  <a:pos x="26" y="72"/>
                </a:cxn>
                <a:cxn ang="0">
                  <a:pos x="42" y="69"/>
                </a:cxn>
                <a:cxn ang="0">
                  <a:pos x="51" y="61"/>
                </a:cxn>
                <a:cxn ang="0">
                  <a:pos x="53" y="49"/>
                </a:cxn>
                <a:cxn ang="0">
                  <a:pos x="50" y="35"/>
                </a:cxn>
                <a:cxn ang="0">
                  <a:pos x="46" y="23"/>
                </a:cxn>
                <a:cxn ang="0">
                  <a:pos x="40" y="11"/>
                </a:cxn>
                <a:cxn ang="0">
                  <a:pos x="35" y="3"/>
                </a:cxn>
                <a:cxn ang="0">
                  <a:pos x="33" y="0"/>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95005" name="Freeform 445"/>
            <p:cNvSpPr>
              <a:spLocks/>
            </p:cNvSpPr>
            <p:nvPr/>
          </p:nvSpPr>
          <p:spPr bwMode="auto">
            <a:xfrm>
              <a:off x="3381" y="2447"/>
              <a:ext cx="36" cy="28"/>
            </a:xfrm>
            <a:custGeom>
              <a:avLst/>
              <a:gdLst/>
              <a:ahLst/>
              <a:cxnLst>
                <a:cxn ang="0">
                  <a:pos x="6" y="0"/>
                </a:cxn>
                <a:cxn ang="0">
                  <a:pos x="0" y="10"/>
                </a:cxn>
                <a:cxn ang="0">
                  <a:pos x="1" y="14"/>
                </a:cxn>
                <a:cxn ang="0">
                  <a:pos x="7" y="22"/>
                </a:cxn>
                <a:cxn ang="0">
                  <a:pos x="14" y="33"/>
                </a:cxn>
                <a:cxn ang="0">
                  <a:pos x="23" y="44"/>
                </a:cxn>
                <a:cxn ang="0">
                  <a:pos x="32" y="53"/>
                </a:cxn>
                <a:cxn ang="0">
                  <a:pos x="44" y="56"/>
                </a:cxn>
                <a:cxn ang="0">
                  <a:pos x="55" y="54"/>
                </a:cxn>
                <a:cxn ang="0">
                  <a:pos x="66" y="41"/>
                </a:cxn>
                <a:cxn ang="0">
                  <a:pos x="71" y="25"/>
                </a:cxn>
                <a:cxn ang="0">
                  <a:pos x="68" y="15"/>
                </a:cxn>
                <a:cxn ang="0">
                  <a:pos x="59" y="7"/>
                </a:cxn>
                <a:cxn ang="0">
                  <a:pos x="46" y="2"/>
                </a:cxn>
                <a:cxn ang="0">
                  <a:pos x="32" y="0"/>
                </a:cxn>
                <a:cxn ang="0">
                  <a:pos x="20" y="0"/>
                </a:cxn>
                <a:cxn ang="0">
                  <a:pos x="9" y="0"/>
                </a:cxn>
                <a:cxn ang="0">
                  <a:pos x="6" y="0"/>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5006" name="Freeform 446"/>
            <p:cNvSpPr>
              <a:spLocks/>
            </p:cNvSpPr>
            <p:nvPr/>
          </p:nvSpPr>
          <p:spPr bwMode="auto">
            <a:xfrm>
              <a:off x="3380" y="2414"/>
              <a:ext cx="37" cy="28"/>
            </a:xfrm>
            <a:custGeom>
              <a:avLst/>
              <a:gdLst/>
              <a:ahLst/>
              <a:cxnLst>
                <a:cxn ang="0">
                  <a:pos x="0" y="46"/>
                </a:cxn>
                <a:cxn ang="0">
                  <a:pos x="6" y="57"/>
                </a:cxn>
                <a:cxn ang="0">
                  <a:pos x="9" y="57"/>
                </a:cxn>
                <a:cxn ang="0">
                  <a:pos x="19" y="57"/>
                </a:cxn>
                <a:cxn ang="0">
                  <a:pos x="32" y="57"/>
                </a:cxn>
                <a:cxn ang="0">
                  <a:pos x="47" y="54"/>
                </a:cxn>
                <a:cxn ang="0">
                  <a:pos x="60" y="50"/>
                </a:cxn>
                <a:cxn ang="0">
                  <a:pos x="69" y="43"/>
                </a:cxn>
                <a:cxn ang="0">
                  <a:pos x="72" y="31"/>
                </a:cxn>
                <a:cxn ang="0">
                  <a:pos x="67" y="16"/>
                </a:cxn>
                <a:cxn ang="0">
                  <a:pos x="55" y="4"/>
                </a:cxn>
                <a:cxn ang="0">
                  <a:pos x="44" y="0"/>
                </a:cxn>
                <a:cxn ang="0">
                  <a:pos x="33" y="4"/>
                </a:cxn>
                <a:cxn ang="0">
                  <a:pos x="23" y="13"/>
                </a:cxn>
                <a:cxn ang="0">
                  <a:pos x="14" y="23"/>
                </a:cxn>
                <a:cxn ang="0">
                  <a:pos x="7" y="35"/>
                </a:cxn>
                <a:cxn ang="0">
                  <a:pos x="1" y="43"/>
                </a:cxn>
                <a:cxn ang="0">
                  <a:pos x="0" y="46"/>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95007" name="Freeform 447"/>
            <p:cNvSpPr>
              <a:spLocks/>
            </p:cNvSpPr>
            <p:nvPr/>
          </p:nvSpPr>
          <p:spPr bwMode="auto">
            <a:xfrm>
              <a:off x="2672" y="2420"/>
              <a:ext cx="11" cy="12"/>
            </a:xfrm>
            <a:custGeom>
              <a:avLst/>
              <a:gdLst/>
              <a:ahLst/>
              <a:cxnLst>
                <a:cxn ang="0">
                  <a:pos x="12" y="24"/>
                </a:cxn>
                <a:cxn ang="0">
                  <a:pos x="7" y="23"/>
                </a:cxn>
                <a:cxn ang="0">
                  <a:pos x="4" y="20"/>
                </a:cxn>
                <a:cxn ang="0">
                  <a:pos x="1" y="17"/>
                </a:cxn>
                <a:cxn ang="0">
                  <a:pos x="0" y="12"/>
                </a:cxn>
                <a:cxn ang="0">
                  <a:pos x="1" y="8"/>
                </a:cxn>
                <a:cxn ang="0">
                  <a:pos x="4" y="3"/>
                </a:cxn>
                <a:cxn ang="0">
                  <a:pos x="7" y="1"/>
                </a:cxn>
                <a:cxn ang="0">
                  <a:pos x="12" y="0"/>
                </a:cxn>
                <a:cxn ang="0">
                  <a:pos x="16" y="1"/>
                </a:cxn>
                <a:cxn ang="0">
                  <a:pos x="20" y="3"/>
                </a:cxn>
                <a:cxn ang="0">
                  <a:pos x="22" y="8"/>
                </a:cxn>
                <a:cxn ang="0">
                  <a:pos x="23" y="12"/>
                </a:cxn>
                <a:cxn ang="0">
                  <a:pos x="22" y="17"/>
                </a:cxn>
                <a:cxn ang="0">
                  <a:pos x="20" y="20"/>
                </a:cxn>
                <a:cxn ang="0">
                  <a:pos x="16" y="23"/>
                </a:cxn>
                <a:cxn ang="0">
                  <a:pos x="12" y="24"/>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95008" name="Freeform 448"/>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5009" name="Freeform 449"/>
            <p:cNvSpPr>
              <a:spLocks/>
            </p:cNvSpPr>
            <p:nvPr/>
          </p:nvSpPr>
          <p:spPr bwMode="auto">
            <a:xfrm>
              <a:off x="2664" y="2381"/>
              <a:ext cx="26" cy="36"/>
            </a:xfrm>
            <a:custGeom>
              <a:avLst/>
              <a:gdLst/>
              <a:ahLst/>
              <a:cxnLst>
                <a:cxn ang="0">
                  <a:pos x="20" y="73"/>
                </a:cxn>
                <a:cxn ang="0">
                  <a:pos x="31" y="73"/>
                </a:cxn>
                <a:cxn ang="0">
                  <a:pos x="34" y="69"/>
                </a:cxn>
                <a:cxn ang="0">
                  <a:pos x="38" y="61"/>
                </a:cxn>
                <a:cxn ang="0">
                  <a:pos x="44" y="50"/>
                </a:cxn>
                <a:cxn ang="0">
                  <a:pos x="50" y="36"/>
                </a:cxn>
                <a:cxn ang="0">
                  <a:pos x="52" y="23"/>
                </a:cxn>
                <a:cxn ang="0">
                  <a:pos x="51" y="12"/>
                </a:cxn>
                <a:cxn ang="0">
                  <a:pos x="43" y="4"/>
                </a:cxn>
                <a:cxn ang="0">
                  <a:pos x="27" y="0"/>
                </a:cxn>
                <a:cxn ang="0">
                  <a:pos x="10" y="4"/>
                </a:cxn>
                <a:cxn ang="0">
                  <a:pos x="1" y="12"/>
                </a:cxn>
                <a:cxn ang="0">
                  <a:pos x="0" y="23"/>
                </a:cxn>
                <a:cxn ang="0">
                  <a:pos x="2" y="36"/>
                </a:cxn>
                <a:cxn ang="0">
                  <a:pos x="7" y="50"/>
                </a:cxn>
                <a:cxn ang="0">
                  <a:pos x="13" y="61"/>
                </a:cxn>
                <a:cxn ang="0">
                  <a:pos x="17" y="69"/>
                </a:cxn>
                <a:cxn ang="0">
                  <a:pos x="20" y="73"/>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95010" name="Freeform 450"/>
            <p:cNvSpPr>
              <a:spLocks/>
            </p:cNvSpPr>
            <p:nvPr/>
          </p:nvSpPr>
          <p:spPr bwMode="auto">
            <a:xfrm>
              <a:off x="2635" y="2396"/>
              <a:ext cx="35" cy="28"/>
            </a:xfrm>
            <a:custGeom>
              <a:avLst/>
              <a:gdLst/>
              <a:ahLst/>
              <a:cxnLst>
                <a:cxn ang="0">
                  <a:pos x="66" y="58"/>
                </a:cxn>
                <a:cxn ang="0">
                  <a:pos x="72" y="47"/>
                </a:cxn>
                <a:cxn ang="0">
                  <a:pos x="71" y="44"/>
                </a:cxn>
                <a:cxn ang="0">
                  <a:pos x="65" y="36"/>
                </a:cxn>
                <a:cxn ang="0">
                  <a:pos x="58" y="24"/>
                </a:cxn>
                <a:cxn ang="0">
                  <a:pos x="50" y="14"/>
                </a:cxn>
                <a:cxn ang="0">
                  <a:pos x="40" y="5"/>
                </a:cxn>
                <a:cxn ang="0">
                  <a:pos x="28" y="0"/>
                </a:cxn>
                <a:cxn ang="0">
                  <a:pos x="16" y="3"/>
                </a:cxn>
                <a:cxn ang="0">
                  <a:pos x="6" y="15"/>
                </a:cxn>
                <a:cxn ang="0">
                  <a:pos x="0" y="31"/>
                </a:cxn>
                <a:cxn ang="0">
                  <a:pos x="4" y="43"/>
                </a:cxn>
                <a:cxn ang="0">
                  <a:pos x="12" y="51"/>
                </a:cxn>
                <a:cxn ang="0">
                  <a:pos x="26" y="56"/>
                </a:cxn>
                <a:cxn ang="0">
                  <a:pos x="40" y="58"/>
                </a:cxn>
                <a:cxn ang="0">
                  <a:pos x="52" y="58"/>
                </a:cxn>
                <a:cxn ang="0">
                  <a:pos x="63" y="58"/>
                </a:cxn>
                <a:cxn ang="0">
                  <a:pos x="66" y="58"/>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95011" name="Freeform 451"/>
            <p:cNvSpPr>
              <a:spLocks/>
            </p:cNvSpPr>
            <p:nvPr/>
          </p:nvSpPr>
          <p:spPr bwMode="auto">
            <a:xfrm>
              <a:off x="2635" y="2428"/>
              <a:ext cx="35" cy="29"/>
            </a:xfrm>
            <a:custGeom>
              <a:avLst/>
              <a:gdLst/>
              <a:ahLst/>
              <a:cxnLst>
                <a:cxn ang="0">
                  <a:pos x="72" y="10"/>
                </a:cxn>
                <a:cxn ang="0">
                  <a:pos x="66" y="0"/>
                </a:cxn>
                <a:cxn ang="0">
                  <a:pos x="63" y="0"/>
                </a:cxn>
                <a:cxn ang="0">
                  <a:pos x="53" y="0"/>
                </a:cxn>
                <a:cxn ang="0">
                  <a:pos x="40" y="0"/>
                </a:cxn>
                <a:cxn ang="0">
                  <a:pos x="26" y="2"/>
                </a:cxn>
                <a:cxn ang="0">
                  <a:pos x="13" y="7"/>
                </a:cxn>
                <a:cxn ang="0">
                  <a:pos x="4" y="14"/>
                </a:cxn>
                <a:cxn ang="0">
                  <a:pos x="0" y="25"/>
                </a:cxn>
                <a:cxn ang="0">
                  <a:pos x="6" y="40"/>
                </a:cxn>
                <a:cxn ang="0">
                  <a:pos x="16" y="53"/>
                </a:cxn>
                <a:cxn ang="0">
                  <a:pos x="28" y="56"/>
                </a:cxn>
                <a:cxn ang="0">
                  <a:pos x="40" y="53"/>
                </a:cxn>
                <a:cxn ang="0">
                  <a:pos x="50" y="44"/>
                </a:cxn>
                <a:cxn ang="0">
                  <a:pos x="58" y="33"/>
                </a:cxn>
                <a:cxn ang="0">
                  <a:pos x="65" y="22"/>
                </a:cxn>
                <a:cxn ang="0">
                  <a:pos x="71" y="14"/>
                </a:cxn>
                <a:cxn ang="0">
                  <a:pos x="72" y="10"/>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95012" name="Freeform 452"/>
            <p:cNvSpPr>
              <a:spLocks/>
            </p:cNvSpPr>
            <p:nvPr/>
          </p:nvSpPr>
          <p:spPr bwMode="auto">
            <a:xfrm>
              <a:off x="2664" y="2435"/>
              <a:ext cx="27" cy="37"/>
            </a:xfrm>
            <a:custGeom>
              <a:avLst/>
              <a:gdLst/>
              <a:ahLst/>
              <a:cxnLst>
                <a:cxn ang="0">
                  <a:pos x="32" y="0"/>
                </a:cxn>
                <a:cxn ang="0">
                  <a:pos x="21" y="0"/>
                </a:cxn>
                <a:cxn ang="0">
                  <a:pos x="19" y="3"/>
                </a:cxn>
                <a:cxn ang="0">
                  <a:pos x="14" y="11"/>
                </a:cxn>
                <a:cxn ang="0">
                  <a:pos x="8" y="23"/>
                </a:cxn>
                <a:cxn ang="0">
                  <a:pos x="2" y="35"/>
                </a:cxn>
                <a:cxn ang="0">
                  <a:pos x="0" y="49"/>
                </a:cxn>
                <a:cxn ang="0">
                  <a:pos x="2" y="61"/>
                </a:cxn>
                <a:cxn ang="0">
                  <a:pos x="10" y="69"/>
                </a:cxn>
                <a:cxn ang="0">
                  <a:pos x="27" y="72"/>
                </a:cxn>
                <a:cxn ang="0">
                  <a:pos x="43" y="69"/>
                </a:cxn>
                <a:cxn ang="0">
                  <a:pos x="51" y="61"/>
                </a:cxn>
                <a:cxn ang="0">
                  <a:pos x="53" y="49"/>
                </a:cxn>
                <a:cxn ang="0">
                  <a:pos x="51" y="35"/>
                </a:cxn>
                <a:cxn ang="0">
                  <a:pos x="45" y="23"/>
                </a:cxn>
                <a:cxn ang="0">
                  <a:pos x="39" y="11"/>
                </a:cxn>
                <a:cxn ang="0">
                  <a:pos x="35" y="3"/>
                </a:cxn>
                <a:cxn ang="0">
                  <a:pos x="32" y="0"/>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95013" name="Freeform 453"/>
            <p:cNvSpPr>
              <a:spLocks/>
            </p:cNvSpPr>
            <p:nvPr/>
          </p:nvSpPr>
          <p:spPr bwMode="auto">
            <a:xfrm>
              <a:off x="2684" y="2428"/>
              <a:ext cx="35" cy="29"/>
            </a:xfrm>
            <a:custGeom>
              <a:avLst/>
              <a:gdLst/>
              <a:ahLst/>
              <a:cxnLst>
                <a:cxn ang="0">
                  <a:pos x="6" y="0"/>
                </a:cxn>
                <a:cxn ang="0">
                  <a:pos x="0" y="10"/>
                </a:cxn>
                <a:cxn ang="0">
                  <a:pos x="1" y="14"/>
                </a:cxn>
                <a:cxn ang="0">
                  <a:pos x="7" y="22"/>
                </a:cxn>
                <a:cxn ang="0">
                  <a:pos x="14" y="33"/>
                </a:cxn>
                <a:cxn ang="0">
                  <a:pos x="23" y="43"/>
                </a:cxn>
                <a:cxn ang="0">
                  <a:pos x="33" y="53"/>
                </a:cxn>
                <a:cxn ang="0">
                  <a:pos x="44" y="57"/>
                </a:cxn>
                <a:cxn ang="0">
                  <a:pos x="56" y="55"/>
                </a:cxn>
                <a:cxn ang="0">
                  <a:pos x="66" y="42"/>
                </a:cxn>
                <a:cxn ang="0">
                  <a:pos x="72" y="26"/>
                </a:cxn>
                <a:cxn ang="0">
                  <a:pos x="68" y="15"/>
                </a:cxn>
                <a:cxn ang="0">
                  <a:pos x="60" y="7"/>
                </a:cxn>
                <a:cxn ang="0">
                  <a:pos x="46" y="2"/>
                </a:cxn>
                <a:cxn ang="0">
                  <a:pos x="33" y="0"/>
                </a:cxn>
                <a:cxn ang="0">
                  <a:pos x="20" y="0"/>
                </a:cxn>
                <a:cxn ang="0">
                  <a:pos x="9" y="0"/>
                </a:cxn>
                <a:cxn ang="0">
                  <a:pos x="6" y="0"/>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95014" name="Freeform 454"/>
            <p:cNvSpPr>
              <a:spLocks/>
            </p:cNvSpPr>
            <p:nvPr/>
          </p:nvSpPr>
          <p:spPr bwMode="auto">
            <a:xfrm>
              <a:off x="2684" y="2395"/>
              <a:ext cx="35" cy="29"/>
            </a:xfrm>
            <a:custGeom>
              <a:avLst/>
              <a:gdLst/>
              <a:ahLst/>
              <a:cxnLst>
                <a:cxn ang="0">
                  <a:pos x="0" y="47"/>
                </a:cxn>
                <a:cxn ang="0">
                  <a:pos x="6" y="58"/>
                </a:cxn>
                <a:cxn ang="0">
                  <a:pos x="9" y="58"/>
                </a:cxn>
                <a:cxn ang="0">
                  <a:pos x="20" y="58"/>
                </a:cxn>
                <a:cxn ang="0">
                  <a:pos x="33" y="58"/>
                </a:cxn>
                <a:cxn ang="0">
                  <a:pos x="46" y="55"/>
                </a:cxn>
                <a:cxn ang="0">
                  <a:pos x="59" y="51"/>
                </a:cxn>
                <a:cxn ang="0">
                  <a:pos x="68" y="43"/>
                </a:cxn>
                <a:cxn ang="0">
                  <a:pos x="72" y="32"/>
                </a:cxn>
                <a:cxn ang="0">
                  <a:pos x="66" y="16"/>
                </a:cxn>
                <a:cxn ang="0">
                  <a:pos x="56" y="4"/>
                </a:cxn>
                <a:cxn ang="0">
                  <a:pos x="44" y="0"/>
                </a:cxn>
                <a:cxn ang="0">
                  <a:pos x="33" y="5"/>
                </a:cxn>
                <a:cxn ang="0">
                  <a:pos x="23" y="14"/>
                </a:cxn>
                <a:cxn ang="0">
                  <a:pos x="14" y="24"/>
                </a:cxn>
                <a:cxn ang="0">
                  <a:pos x="7" y="36"/>
                </a:cxn>
                <a:cxn ang="0">
                  <a:pos x="1" y="44"/>
                </a:cxn>
                <a:cxn ang="0">
                  <a:pos x="0" y="47"/>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95015" name="Freeform 455"/>
            <p:cNvSpPr>
              <a:spLocks/>
            </p:cNvSpPr>
            <p:nvPr/>
          </p:nvSpPr>
          <p:spPr bwMode="auto">
            <a:xfrm>
              <a:off x="2471" y="1815"/>
              <a:ext cx="72" cy="84"/>
            </a:xfrm>
            <a:custGeom>
              <a:avLst/>
              <a:gdLst/>
              <a:ahLst/>
              <a:cxnLst>
                <a:cxn ang="0">
                  <a:pos x="144" y="0"/>
                </a:cxn>
                <a:cxn ang="0">
                  <a:pos x="143" y="28"/>
                </a:cxn>
                <a:cxn ang="0">
                  <a:pos x="138" y="57"/>
                </a:cxn>
                <a:cxn ang="0">
                  <a:pos x="129" y="84"/>
                </a:cxn>
                <a:cxn ang="0">
                  <a:pos x="116" y="111"/>
                </a:cxn>
                <a:cxn ang="0">
                  <a:pos x="100" y="135"/>
                </a:cxn>
                <a:cxn ang="0">
                  <a:pos x="82" y="152"/>
                </a:cxn>
                <a:cxn ang="0">
                  <a:pos x="60" y="164"/>
                </a:cxn>
                <a:cxn ang="0">
                  <a:pos x="36" y="167"/>
                </a:cxn>
                <a:cxn ang="0">
                  <a:pos x="16" y="163"/>
                </a:cxn>
                <a:cxn ang="0">
                  <a:pos x="5" y="152"/>
                </a:cxn>
                <a:cxn ang="0">
                  <a:pos x="0" y="140"/>
                </a:cxn>
                <a:cxn ang="0">
                  <a:pos x="2" y="123"/>
                </a:cxn>
                <a:cxn ang="0">
                  <a:pos x="12" y="109"/>
                </a:cxn>
                <a:cxn ang="0">
                  <a:pos x="24" y="96"/>
                </a:cxn>
                <a:cxn ang="0">
                  <a:pos x="42" y="85"/>
                </a:cxn>
                <a:cxn ang="0">
                  <a:pos x="62" y="82"/>
                </a:cxn>
                <a:cxn ang="0">
                  <a:pos x="80" y="79"/>
                </a:cxn>
                <a:cxn ang="0">
                  <a:pos x="95" y="69"/>
                </a:cxn>
                <a:cxn ang="0">
                  <a:pos x="108" y="57"/>
                </a:cxn>
                <a:cxn ang="0">
                  <a:pos x="121" y="41"/>
                </a:cxn>
                <a:cxn ang="0">
                  <a:pos x="130" y="26"/>
                </a:cxn>
                <a:cxn ang="0">
                  <a:pos x="138" y="13"/>
                </a:cxn>
                <a:cxn ang="0">
                  <a:pos x="143" y="4"/>
                </a:cxn>
                <a:cxn ang="0">
                  <a:pos x="144" y="0"/>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95016" name="Freeform 456"/>
            <p:cNvSpPr>
              <a:spLocks/>
            </p:cNvSpPr>
            <p:nvPr/>
          </p:nvSpPr>
          <p:spPr bwMode="auto">
            <a:xfrm>
              <a:off x="2436" y="1811"/>
              <a:ext cx="102" cy="40"/>
            </a:xfrm>
            <a:custGeom>
              <a:avLst/>
              <a:gdLst/>
              <a:ahLst/>
              <a:cxnLst>
                <a:cxn ang="0">
                  <a:pos x="204" y="0"/>
                </a:cxn>
                <a:cxn ang="0">
                  <a:pos x="196" y="10"/>
                </a:cxn>
                <a:cxn ang="0">
                  <a:pos x="187" y="21"/>
                </a:cxn>
                <a:cxn ang="0">
                  <a:pos x="175" y="31"/>
                </a:cxn>
                <a:cxn ang="0">
                  <a:pos x="165" y="40"/>
                </a:cxn>
                <a:cxn ang="0">
                  <a:pos x="152" y="50"/>
                </a:cxn>
                <a:cxn ang="0">
                  <a:pos x="139" y="58"/>
                </a:cxn>
                <a:cxn ang="0">
                  <a:pos x="127" y="65"/>
                </a:cxn>
                <a:cxn ang="0">
                  <a:pos x="114" y="70"/>
                </a:cxn>
                <a:cxn ang="0">
                  <a:pos x="100" y="76"/>
                </a:cxn>
                <a:cxn ang="0">
                  <a:pos x="88" y="80"/>
                </a:cxn>
                <a:cxn ang="0">
                  <a:pos x="74" y="81"/>
                </a:cxn>
                <a:cxn ang="0">
                  <a:pos x="61" y="82"/>
                </a:cxn>
                <a:cxn ang="0">
                  <a:pos x="48" y="81"/>
                </a:cxn>
                <a:cxn ang="0">
                  <a:pos x="37" y="77"/>
                </a:cxn>
                <a:cxn ang="0">
                  <a:pos x="25" y="71"/>
                </a:cxn>
                <a:cxn ang="0">
                  <a:pos x="15" y="65"/>
                </a:cxn>
                <a:cxn ang="0">
                  <a:pos x="2" y="48"/>
                </a:cxn>
                <a:cxn ang="0">
                  <a:pos x="0" y="33"/>
                </a:cxn>
                <a:cxn ang="0">
                  <a:pos x="6" y="21"/>
                </a:cxn>
                <a:cxn ang="0">
                  <a:pos x="17" y="10"/>
                </a:cxn>
                <a:cxn ang="0">
                  <a:pos x="33" y="3"/>
                </a:cxn>
                <a:cxn ang="0">
                  <a:pos x="52" y="1"/>
                </a:cxn>
                <a:cxn ang="0">
                  <a:pos x="71" y="5"/>
                </a:cxn>
                <a:cxn ang="0">
                  <a:pos x="90" y="15"/>
                </a:cxn>
                <a:cxn ang="0">
                  <a:pos x="105" y="22"/>
                </a:cxn>
                <a:cxn ang="0">
                  <a:pos x="123" y="24"/>
                </a:cxn>
                <a:cxn ang="0">
                  <a:pos x="142" y="22"/>
                </a:cxn>
                <a:cxn ang="0">
                  <a:pos x="160" y="17"/>
                </a:cxn>
                <a:cxn ang="0">
                  <a:pos x="177" y="12"/>
                </a:cxn>
                <a:cxn ang="0">
                  <a:pos x="191" y="6"/>
                </a:cxn>
                <a:cxn ang="0">
                  <a:pos x="200" y="2"/>
                </a:cxn>
                <a:cxn ang="0">
                  <a:pos x="204" y="0"/>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95017" name="Freeform 457"/>
            <p:cNvSpPr>
              <a:spLocks/>
            </p:cNvSpPr>
            <p:nvPr/>
          </p:nvSpPr>
          <p:spPr bwMode="auto">
            <a:xfrm>
              <a:off x="2534" y="1815"/>
              <a:ext cx="42" cy="104"/>
            </a:xfrm>
            <a:custGeom>
              <a:avLst/>
              <a:gdLst/>
              <a:ahLst/>
              <a:cxnLst>
                <a:cxn ang="0">
                  <a:pos x="24" y="0"/>
                </a:cxn>
                <a:cxn ang="0">
                  <a:pos x="42" y="21"/>
                </a:cxn>
                <a:cxn ang="0">
                  <a:pos x="59" y="45"/>
                </a:cxn>
                <a:cxn ang="0">
                  <a:pos x="71" y="73"/>
                </a:cxn>
                <a:cxn ang="0">
                  <a:pos x="79" y="100"/>
                </a:cxn>
                <a:cxn ang="0">
                  <a:pos x="84" y="128"/>
                </a:cxn>
                <a:cxn ang="0">
                  <a:pos x="82" y="155"/>
                </a:cxn>
                <a:cxn ang="0">
                  <a:pos x="74" y="178"/>
                </a:cxn>
                <a:cxn ang="0">
                  <a:pos x="57" y="197"/>
                </a:cxn>
                <a:cxn ang="0">
                  <a:pos x="40" y="208"/>
                </a:cxn>
                <a:cxn ang="0">
                  <a:pos x="25" y="208"/>
                </a:cxn>
                <a:cxn ang="0">
                  <a:pos x="12" y="201"/>
                </a:cxn>
                <a:cxn ang="0">
                  <a:pos x="4" y="187"/>
                </a:cxn>
                <a:cxn ang="0">
                  <a:pos x="0" y="170"/>
                </a:cxn>
                <a:cxn ang="0">
                  <a:pos x="1" y="151"/>
                </a:cxn>
                <a:cxn ang="0">
                  <a:pos x="7" y="133"/>
                </a:cxn>
                <a:cxn ang="0">
                  <a:pos x="19" y="115"/>
                </a:cxn>
                <a:cxn ang="0">
                  <a:pos x="34" y="84"/>
                </a:cxn>
                <a:cxn ang="0">
                  <a:pos x="34" y="46"/>
                </a:cxn>
                <a:cxn ang="0">
                  <a:pos x="27" y="14"/>
                </a:cxn>
                <a:cxn ang="0">
                  <a:pos x="24" y="0"/>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95018" name="Freeform 458"/>
            <p:cNvSpPr>
              <a:spLocks/>
            </p:cNvSpPr>
            <p:nvPr/>
          </p:nvSpPr>
          <p:spPr bwMode="auto">
            <a:xfrm>
              <a:off x="2551" y="1812"/>
              <a:ext cx="72" cy="84"/>
            </a:xfrm>
            <a:custGeom>
              <a:avLst/>
              <a:gdLst/>
              <a:ahLst/>
              <a:cxnLst>
                <a:cxn ang="0">
                  <a:pos x="0" y="0"/>
                </a:cxn>
                <a:cxn ang="0">
                  <a:pos x="27" y="7"/>
                </a:cxn>
                <a:cxn ang="0">
                  <a:pos x="54" y="18"/>
                </a:cxn>
                <a:cxn ang="0">
                  <a:pos x="81" y="33"/>
                </a:cxn>
                <a:cxn ang="0">
                  <a:pos x="104" y="50"/>
                </a:cxn>
                <a:cxn ang="0">
                  <a:pos x="123" y="71"/>
                </a:cxn>
                <a:cxn ang="0">
                  <a:pos x="137" y="92"/>
                </a:cxn>
                <a:cxn ang="0">
                  <a:pos x="144" y="117"/>
                </a:cxn>
                <a:cxn ang="0">
                  <a:pos x="142" y="141"/>
                </a:cxn>
                <a:cxn ang="0">
                  <a:pos x="134" y="159"/>
                </a:cxn>
                <a:cxn ang="0">
                  <a:pos x="121" y="168"/>
                </a:cxn>
                <a:cxn ang="0">
                  <a:pos x="107" y="170"/>
                </a:cxn>
                <a:cxn ang="0">
                  <a:pos x="94" y="164"/>
                </a:cxn>
                <a:cxn ang="0">
                  <a:pos x="80" y="152"/>
                </a:cxn>
                <a:cxn ang="0">
                  <a:pos x="69" y="136"/>
                </a:cxn>
                <a:cxn ang="0">
                  <a:pos x="64" y="118"/>
                </a:cxn>
                <a:cxn ang="0">
                  <a:pos x="65" y="97"/>
                </a:cxn>
                <a:cxn ang="0">
                  <a:pos x="65" y="80"/>
                </a:cxn>
                <a:cxn ang="0">
                  <a:pos x="59" y="63"/>
                </a:cxn>
                <a:cxn ang="0">
                  <a:pos x="49" y="46"/>
                </a:cxn>
                <a:cxn ang="0">
                  <a:pos x="36" y="31"/>
                </a:cxn>
                <a:cxn ang="0">
                  <a:pos x="23" y="19"/>
                </a:cxn>
                <a:cxn ang="0">
                  <a:pos x="12" y="10"/>
                </a:cxn>
                <a:cxn ang="0">
                  <a:pos x="4" y="3"/>
                </a:cxn>
                <a:cxn ang="0">
                  <a:pos x="0" y="0"/>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95019" name="Freeform 459"/>
            <p:cNvSpPr>
              <a:spLocks/>
            </p:cNvSpPr>
            <p:nvPr/>
          </p:nvSpPr>
          <p:spPr bwMode="auto">
            <a:xfrm>
              <a:off x="2558" y="1793"/>
              <a:ext cx="99" cy="51"/>
            </a:xfrm>
            <a:custGeom>
              <a:avLst/>
              <a:gdLst/>
              <a:ahLst/>
              <a:cxnLst>
                <a:cxn ang="0">
                  <a:pos x="0" y="18"/>
                </a:cxn>
                <a:cxn ang="0">
                  <a:pos x="13" y="13"/>
                </a:cxn>
                <a:cxn ang="0">
                  <a:pos x="27" y="8"/>
                </a:cxn>
                <a:cxn ang="0">
                  <a:pos x="40" y="5"/>
                </a:cxn>
                <a:cxn ang="0">
                  <a:pos x="54" y="3"/>
                </a:cxn>
                <a:cxn ang="0">
                  <a:pos x="69" y="0"/>
                </a:cxn>
                <a:cxn ang="0">
                  <a:pos x="84" y="0"/>
                </a:cxn>
                <a:cxn ang="0">
                  <a:pos x="99" y="0"/>
                </a:cxn>
                <a:cxn ang="0">
                  <a:pos x="114" y="1"/>
                </a:cxn>
                <a:cxn ang="0">
                  <a:pos x="128" y="4"/>
                </a:cxn>
                <a:cxn ang="0">
                  <a:pos x="141" y="8"/>
                </a:cxn>
                <a:cxn ang="0">
                  <a:pos x="153" y="13"/>
                </a:cxn>
                <a:cxn ang="0">
                  <a:pos x="165" y="19"/>
                </a:cxn>
                <a:cxn ang="0">
                  <a:pos x="175" y="27"/>
                </a:cxn>
                <a:cxn ang="0">
                  <a:pos x="183" y="35"/>
                </a:cxn>
                <a:cxn ang="0">
                  <a:pos x="190" y="45"/>
                </a:cxn>
                <a:cxn ang="0">
                  <a:pos x="196" y="57"/>
                </a:cxn>
                <a:cxn ang="0">
                  <a:pos x="199" y="76"/>
                </a:cxn>
                <a:cxn ang="0">
                  <a:pos x="194" y="91"/>
                </a:cxn>
                <a:cxn ang="0">
                  <a:pos x="182" y="99"/>
                </a:cxn>
                <a:cxn ang="0">
                  <a:pos x="167" y="103"/>
                </a:cxn>
                <a:cxn ang="0">
                  <a:pos x="150" y="101"/>
                </a:cxn>
                <a:cxn ang="0">
                  <a:pos x="132" y="92"/>
                </a:cxn>
                <a:cxn ang="0">
                  <a:pos x="118" y="80"/>
                </a:cxn>
                <a:cxn ang="0">
                  <a:pos x="106" y="63"/>
                </a:cxn>
                <a:cxn ang="0">
                  <a:pos x="97" y="49"/>
                </a:cxn>
                <a:cxn ang="0">
                  <a:pos x="82" y="37"/>
                </a:cxn>
                <a:cxn ang="0">
                  <a:pos x="65" y="29"/>
                </a:cxn>
                <a:cxn ang="0">
                  <a:pos x="46" y="25"/>
                </a:cxn>
                <a:cxn ang="0">
                  <a:pos x="29" y="21"/>
                </a:cxn>
                <a:cxn ang="0">
                  <a:pos x="14" y="19"/>
                </a:cxn>
                <a:cxn ang="0">
                  <a:pos x="4" y="18"/>
                </a:cxn>
                <a:cxn ang="0">
                  <a:pos x="0" y="18"/>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95020" name="Freeform 460"/>
            <p:cNvSpPr>
              <a:spLocks/>
            </p:cNvSpPr>
            <p:nvPr/>
          </p:nvSpPr>
          <p:spPr bwMode="auto">
            <a:xfrm>
              <a:off x="2631" y="2659"/>
              <a:ext cx="53" cy="98"/>
            </a:xfrm>
            <a:custGeom>
              <a:avLst/>
              <a:gdLst/>
              <a:ahLst/>
              <a:cxnLst>
                <a:cxn ang="0">
                  <a:pos x="95" y="0"/>
                </a:cxn>
                <a:cxn ang="0">
                  <a:pos x="103" y="26"/>
                </a:cxn>
                <a:cxn ang="0">
                  <a:pos x="107" y="55"/>
                </a:cxn>
                <a:cxn ang="0">
                  <a:pos x="107" y="85"/>
                </a:cxn>
                <a:cxn ang="0">
                  <a:pos x="104" y="114"/>
                </a:cxn>
                <a:cxn ang="0">
                  <a:pos x="96" y="141"/>
                </a:cxn>
                <a:cxn ang="0">
                  <a:pos x="83" y="164"/>
                </a:cxn>
                <a:cxn ang="0">
                  <a:pos x="66" y="183"/>
                </a:cxn>
                <a:cxn ang="0">
                  <a:pos x="44" y="193"/>
                </a:cxn>
                <a:cxn ang="0">
                  <a:pos x="24" y="195"/>
                </a:cxn>
                <a:cxn ang="0">
                  <a:pos x="10" y="190"/>
                </a:cxn>
                <a:cxn ang="0">
                  <a:pos x="3" y="177"/>
                </a:cxn>
                <a:cxn ang="0">
                  <a:pos x="0" y="162"/>
                </a:cxn>
                <a:cxn ang="0">
                  <a:pos x="3" y="145"/>
                </a:cxn>
                <a:cxn ang="0">
                  <a:pos x="12" y="127"/>
                </a:cxn>
                <a:cxn ang="0">
                  <a:pos x="24" y="114"/>
                </a:cxn>
                <a:cxn ang="0">
                  <a:pos x="43" y="103"/>
                </a:cxn>
                <a:cxn ang="0">
                  <a:pos x="58" y="94"/>
                </a:cxn>
                <a:cxn ang="0">
                  <a:pos x="69" y="80"/>
                </a:cxn>
                <a:cxn ang="0">
                  <a:pos x="79" y="64"/>
                </a:cxn>
                <a:cxn ang="0">
                  <a:pos x="86" y="46"/>
                </a:cxn>
                <a:cxn ang="0">
                  <a:pos x="90" y="28"/>
                </a:cxn>
                <a:cxn ang="0">
                  <a:pos x="92" y="13"/>
                </a:cxn>
                <a:cxn ang="0">
                  <a:pos x="95" y="3"/>
                </a:cxn>
                <a:cxn ang="0">
                  <a:pos x="95" y="0"/>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95021" name="Freeform 461"/>
            <p:cNvSpPr>
              <a:spLocks/>
            </p:cNvSpPr>
            <p:nvPr/>
          </p:nvSpPr>
          <p:spPr bwMode="auto">
            <a:xfrm>
              <a:off x="2581" y="2656"/>
              <a:ext cx="91" cy="63"/>
            </a:xfrm>
            <a:custGeom>
              <a:avLst/>
              <a:gdLst/>
              <a:ahLst/>
              <a:cxnLst>
                <a:cxn ang="0">
                  <a:pos x="183" y="0"/>
                </a:cxn>
                <a:cxn ang="0">
                  <a:pos x="173" y="25"/>
                </a:cxn>
                <a:cxn ang="0">
                  <a:pos x="159" y="51"/>
                </a:cxn>
                <a:cxn ang="0">
                  <a:pos x="141" y="74"/>
                </a:cxn>
                <a:cxn ang="0">
                  <a:pos x="120" y="94"/>
                </a:cxn>
                <a:cxn ang="0">
                  <a:pos x="97" y="111"/>
                </a:cxn>
                <a:cxn ang="0">
                  <a:pos x="73" y="122"/>
                </a:cxn>
                <a:cxn ang="0">
                  <a:pos x="48" y="126"/>
                </a:cxn>
                <a:cxn ang="0">
                  <a:pos x="24" y="120"/>
                </a:cxn>
                <a:cxn ang="0">
                  <a:pos x="7" y="109"/>
                </a:cxn>
                <a:cxn ang="0">
                  <a:pos x="0" y="96"/>
                </a:cxn>
                <a:cxn ang="0">
                  <a:pos x="1" y="82"/>
                </a:cxn>
                <a:cxn ang="0">
                  <a:pos x="8" y="69"/>
                </a:cxn>
                <a:cxn ang="0">
                  <a:pos x="22" y="58"/>
                </a:cxn>
                <a:cxn ang="0">
                  <a:pos x="39" y="50"/>
                </a:cxn>
                <a:cxn ang="0">
                  <a:pos x="58" y="46"/>
                </a:cxn>
                <a:cxn ang="0">
                  <a:pos x="78" y="50"/>
                </a:cxn>
                <a:cxn ang="0">
                  <a:pos x="96" y="52"/>
                </a:cxn>
                <a:cxn ang="0">
                  <a:pos x="113" y="48"/>
                </a:cxn>
                <a:cxn ang="0">
                  <a:pos x="130" y="40"/>
                </a:cxn>
                <a:cxn ang="0">
                  <a:pos x="148" y="30"/>
                </a:cxn>
                <a:cxn ang="0">
                  <a:pos x="161" y="20"/>
                </a:cxn>
                <a:cxn ang="0">
                  <a:pos x="173" y="10"/>
                </a:cxn>
                <a:cxn ang="0">
                  <a:pos x="181" y="2"/>
                </a:cxn>
                <a:cxn ang="0">
                  <a:pos x="183" y="0"/>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95022" name="Freeform 462"/>
            <p:cNvSpPr>
              <a:spLocks/>
            </p:cNvSpPr>
            <p:nvPr/>
          </p:nvSpPr>
          <p:spPr bwMode="auto">
            <a:xfrm>
              <a:off x="2681" y="2658"/>
              <a:ext cx="52" cy="98"/>
            </a:xfrm>
            <a:custGeom>
              <a:avLst/>
              <a:gdLst/>
              <a:ahLst/>
              <a:cxnLst>
                <a:cxn ang="0">
                  <a:pos x="0" y="0"/>
                </a:cxn>
                <a:cxn ang="0">
                  <a:pos x="23" y="14"/>
                </a:cxn>
                <a:cxn ang="0">
                  <a:pos x="46" y="33"/>
                </a:cxn>
                <a:cxn ang="0">
                  <a:pos x="66" y="54"/>
                </a:cxn>
                <a:cxn ang="0">
                  <a:pos x="83" y="77"/>
                </a:cxn>
                <a:cxn ang="0">
                  <a:pos x="95" y="103"/>
                </a:cxn>
                <a:cxn ang="0">
                  <a:pos x="102" y="128"/>
                </a:cxn>
                <a:cxn ang="0">
                  <a:pos x="102" y="153"/>
                </a:cxn>
                <a:cxn ang="0">
                  <a:pos x="93" y="177"/>
                </a:cxn>
                <a:cxn ang="0">
                  <a:pos x="79" y="191"/>
                </a:cxn>
                <a:cxn ang="0">
                  <a:pos x="65" y="197"/>
                </a:cxn>
                <a:cxn ang="0">
                  <a:pos x="51" y="194"/>
                </a:cxn>
                <a:cxn ang="0">
                  <a:pos x="39" y="183"/>
                </a:cxn>
                <a:cxn ang="0">
                  <a:pos x="30" y="170"/>
                </a:cxn>
                <a:cxn ang="0">
                  <a:pos x="25" y="151"/>
                </a:cxn>
                <a:cxn ang="0">
                  <a:pos x="25" y="132"/>
                </a:cxn>
                <a:cxn ang="0">
                  <a:pos x="32" y="112"/>
                </a:cxn>
                <a:cxn ang="0">
                  <a:pos x="37" y="96"/>
                </a:cxn>
                <a:cxn ang="0">
                  <a:pos x="35" y="77"/>
                </a:cxn>
                <a:cxn ang="0">
                  <a:pos x="31" y="59"/>
                </a:cxn>
                <a:cxn ang="0">
                  <a:pos x="24" y="41"/>
                </a:cxn>
                <a:cxn ang="0">
                  <a:pos x="16" y="24"/>
                </a:cxn>
                <a:cxn ang="0">
                  <a:pos x="8" y="12"/>
                </a:cxn>
                <a:cxn ang="0">
                  <a:pos x="2" y="4"/>
                </a:cxn>
                <a:cxn ang="0">
                  <a:pos x="0" y="0"/>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95023" name="Freeform 463"/>
            <p:cNvSpPr>
              <a:spLocks/>
            </p:cNvSpPr>
            <p:nvPr/>
          </p:nvSpPr>
          <p:spPr bwMode="auto">
            <a:xfrm>
              <a:off x="2684" y="2652"/>
              <a:ext cx="90" cy="64"/>
            </a:xfrm>
            <a:custGeom>
              <a:avLst/>
              <a:gdLst/>
              <a:ahLst/>
              <a:cxnLst>
                <a:cxn ang="0">
                  <a:pos x="0" y="2"/>
                </a:cxn>
                <a:cxn ang="0">
                  <a:pos x="28" y="0"/>
                </a:cxn>
                <a:cxn ang="0">
                  <a:pos x="57" y="1"/>
                </a:cxn>
                <a:cxn ang="0">
                  <a:pos x="87" y="7"/>
                </a:cxn>
                <a:cxn ang="0">
                  <a:pos x="114" y="16"/>
                </a:cxn>
                <a:cxn ang="0">
                  <a:pos x="140" y="30"/>
                </a:cxn>
                <a:cxn ang="0">
                  <a:pos x="159" y="46"/>
                </a:cxn>
                <a:cxn ang="0">
                  <a:pos x="173" y="67"/>
                </a:cxn>
                <a:cxn ang="0">
                  <a:pos x="180" y="91"/>
                </a:cxn>
                <a:cxn ang="0">
                  <a:pos x="178" y="110"/>
                </a:cxn>
                <a:cxn ang="0">
                  <a:pos x="170" y="123"/>
                </a:cxn>
                <a:cxn ang="0">
                  <a:pos x="156" y="129"/>
                </a:cxn>
                <a:cxn ang="0">
                  <a:pos x="141" y="128"/>
                </a:cxn>
                <a:cxn ang="0">
                  <a:pos x="125" y="121"/>
                </a:cxn>
                <a:cxn ang="0">
                  <a:pos x="110" y="109"/>
                </a:cxn>
                <a:cxn ang="0">
                  <a:pos x="98" y="93"/>
                </a:cxn>
                <a:cxn ang="0">
                  <a:pos x="93" y="73"/>
                </a:cxn>
                <a:cxn ang="0">
                  <a:pos x="87" y="57"/>
                </a:cxn>
                <a:cxn ang="0">
                  <a:pos x="75" y="44"/>
                </a:cxn>
                <a:cxn ang="0">
                  <a:pos x="60" y="31"/>
                </a:cxn>
                <a:cxn ang="0">
                  <a:pos x="44" y="20"/>
                </a:cxn>
                <a:cxn ang="0">
                  <a:pos x="28" y="12"/>
                </a:cxn>
                <a:cxn ang="0">
                  <a:pos x="14" y="7"/>
                </a:cxn>
                <a:cxn ang="0">
                  <a:pos x="4" y="3"/>
                </a:cxn>
                <a:cxn ang="0">
                  <a:pos x="0" y="2"/>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95024" name="Freeform 464"/>
            <p:cNvSpPr>
              <a:spLocks/>
            </p:cNvSpPr>
            <p:nvPr/>
          </p:nvSpPr>
          <p:spPr bwMode="auto">
            <a:xfrm>
              <a:off x="2688" y="2614"/>
              <a:ext cx="103" cy="42"/>
            </a:xfrm>
            <a:custGeom>
              <a:avLst/>
              <a:gdLst/>
              <a:ahLst/>
              <a:cxnLst>
                <a:cxn ang="0">
                  <a:pos x="0" y="54"/>
                </a:cxn>
                <a:cxn ang="0">
                  <a:pos x="11" y="45"/>
                </a:cxn>
                <a:cxn ang="0">
                  <a:pos x="22" y="37"/>
                </a:cxn>
                <a:cxn ang="0">
                  <a:pos x="34" y="30"/>
                </a:cxn>
                <a:cxn ang="0">
                  <a:pos x="46" y="23"/>
                </a:cxn>
                <a:cxn ang="0">
                  <a:pos x="60" y="16"/>
                </a:cxn>
                <a:cxn ang="0">
                  <a:pos x="74" y="11"/>
                </a:cxn>
                <a:cxn ang="0">
                  <a:pos x="88" y="7"/>
                </a:cxn>
                <a:cxn ang="0">
                  <a:pos x="103" y="3"/>
                </a:cxn>
                <a:cxn ang="0">
                  <a:pos x="117" y="1"/>
                </a:cxn>
                <a:cxn ang="0">
                  <a:pos x="130" y="0"/>
                </a:cxn>
                <a:cxn ang="0">
                  <a:pos x="143" y="1"/>
                </a:cxn>
                <a:cxn ang="0">
                  <a:pos x="156" y="3"/>
                </a:cxn>
                <a:cxn ang="0">
                  <a:pos x="168" y="7"/>
                </a:cxn>
                <a:cxn ang="0">
                  <a:pos x="179" y="12"/>
                </a:cxn>
                <a:cxn ang="0">
                  <a:pos x="189" y="19"/>
                </a:cxn>
                <a:cxn ang="0">
                  <a:pos x="197" y="29"/>
                </a:cxn>
                <a:cxn ang="0">
                  <a:pos x="206" y="47"/>
                </a:cxn>
                <a:cxn ang="0">
                  <a:pos x="206" y="62"/>
                </a:cxn>
                <a:cxn ang="0">
                  <a:pos x="198" y="73"/>
                </a:cxn>
                <a:cxn ang="0">
                  <a:pos x="185" y="82"/>
                </a:cxn>
                <a:cxn ang="0">
                  <a:pos x="167" y="85"/>
                </a:cxn>
                <a:cxn ang="0">
                  <a:pos x="149" y="84"/>
                </a:cxn>
                <a:cxn ang="0">
                  <a:pos x="132" y="76"/>
                </a:cxn>
                <a:cxn ang="0">
                  <a:pos x="116" y="63"/>
                </a:cxn>
                <a:cxn ang="0">
                  <a:pos x="102" y="53"/>
                </a:cxn>
                <a:cxn ang="0">
                  <a:pos x="84" y="47"/>
                </a:cxn>
                <a:cxn ang="0">
                  <a:pos x="66" y="45"/>
                </a:cxn>
                <a:cxn ang="0">
                  <a:pos x="46" y="46"/>
                </a:cxn>
                <a:cxn ang="0">
                  <a:pos x="29" y="48"/>
                </a:cxn>
                <a:cxn ang="0">
                  <a:pos x="14" y="50"/>
                </a:cxn>
                <a:cxn ang="0">
                  <a:pos x="4" y="53"/>
                </a:cxn>
                <a:cxn ang="0">
                  <a:pos x="0" y="54"/>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95025" name="Freeform 465"/>
            <p:cNvSpPr>
              <a:spLocks/>
            </p:cNvSpPr>
            <p:nvPr/>
          </p:nvSpPr>
          <p:spPr bwMode="auto">
            <a:xfrm>
              <a:off x="2360" y="2408"/>
              <a:ext cx="74" cy="47"/>
            </a:xfrm>
            <a:custGeom>
              <a:avLst/>
              <a:gdLst/>
              <a:ahLst/>
              <a:cxnLst>
                <a:cxn ang="0">
                  <a:pos x="0" y="5"/>
                </a:cxn>
                <a:cxn ang="0">
                  <a:pos x="22" y="2"/>
                </a:cxn>
                <a:cxn ang="0">
                  <a:pos x="45" y="0"/>
                </a:cxn>
                <a:cxn ang="0">
                  <a:pos x="68" y="3"/>
                </a:cxn>
                <a:cxn ang="0">
                  <a:pos x="91" y="8"/>
                </a:cxn>
                <a:cxn ang="0">
                  <a:pos x="111" y="17"/>
                </a:cxn>
                <a:cxn ang="0">
                  <a:pos x="128" y="29"/>
                </a:cxn>
                <a:cxn ang="0">
                  <a:pos x="141" y="44"/>
                </a:cxn>
                <a:cxn ang="0">
                  <a:pos x="147" y="63"/>
                </a:cxn>
                <a:cxn ang="0">
                  <a:pos x="146" y="79"/>
                </a:cxn>
                <a:cxn ang="0">
                  <a:pos x="141" y="89"/>
                </a:cxn>
                <a:cxn ang="0">
                  <a:pos x="130" y="94"/>
                </a:cxn>
                <a:cxn ang="0">
                  <a:pos x="119" y="95"/>
                </a:cxn>
                <a:cxn ang="0">
                  <a:pos x="105" y="90"/>
                </a:cxn>
                <a:cxn ang="0">
                  <a:pos x="93" y="82"/>
                </a:cxn>
                <a:cxn ang="0">
                  <a:pos x="83" y="70"/>
                </a:cxn>
                <a:cxn ang="0">
                  <a:pos x="77" y="55"/>
                </a:cxn>
                <a:cxn ang="0">
                  <a:pos x="71" y="43"/>
                </a:cxn>
                <a:cxn ang="0">
                  <a:pos x="62" y="33"/>
                </a:cxn>
                <a:cxn ang="0">
                  <a:pos x="50" y="23"/>
                </a:cxn>
                <a:cxn ang="0">
                  <a:pos x="36" y="17"/>
                </a:cxn>
                <a:cxn ang="0">
                  <a:pos x="22" y="12"/>
                </a:cxn>
                <a:cxn ang="0">
                  <a:pos x="10" y="7"/>
                </a:cxn>
                <a:cxn ang="0">
                  <a:pos x="3" y="6"/>
                </a:cxn>
                <a:cxn ang="0">
                  <a:pos x="0" y="5"/>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95026" name="Freeform 466"/>
            <p:cNvSpPr>
              <a:spLocks/>
            </p:cNvSpPr>
            <p:nvPr/>
          </p:nvSpPr>
          <p:spPr bwMode="auto">
            <a:xfrm>
              <a:off x="2357" y="2414"/>
              <a:ext cx="43" cy="77"/>
            </a:xfrm>
            <a:custGeom>
              <a:avLst/>
              <a:gdLst/>
              <a:ahLst/>
              <a:cxnLst>
                <a:cxn ang="0">
                  <a:pos x="0" y="0"/>
                </a:cxn>
                <a:cxn ang="0">
                  <a:pos x="20" y="10"/>
                </a:cxn>
                <a:cxn ang="0">
                  <a:pos x="38" y="24"/>
                </a:cxn>
                <a:cxn ang="0">
                  <a:pos x="56" y="40"/>
                </a:cxn>
                <a:cxn ang="0">
                  <a:pos x="69" y="59"/>
                </a:cxn>
                <a:cxn ang="0">
                  <a:pos x="81" y="78"/>
                </a:cxn>
                <a:cxn ang="0">
                  <a:pos x="87" y="98"/>
                </a:cxn>
                <a:cxn ang="0">
                  <a:pos x="87" y="119"/>
                </a:cxn>
                <a:cxn ang="0">
                  <a:pos x="81" y="137"/>
                </a:cxn>
                <a:cxn ang="0">
                  <a:pos x="71" y="150"/>
                </a:cxn>
                <a:cxn ang="0">
                  <a:pos x="59" y="154"/>
                </a:cxn>
                <a:cxn ang="0">
                  <a:pos x="49" y="152"/>
                </a:cxn>
                <a:cxn ang="0">
                  <a:pos x="38" y="144"/>
                </a:cxn>
                <a:cxn ang="0">
                  <a:pos x="30" y="133"/>
                </a:cxn>
                <a:cxn ang="0">
                  <a:pos x="26" y="119"/>
                </a:cxn>
                <a:cxn ang="0">
                  <a:pos x="26" y="103"/>
                </a:cxn>
                <a:cxn ang="0">
                  <a:pos x="30" y="88"/>
                </a:cxn>
                <a:cxn ang="0">
                  <a:pos x="34" y="74"/>
                </a:cxn>
                <a:cxn ang="0">
                  <a:pos x="31" y="60"/>
                </a:cxn>
                <a:cxn ang="0">
                  <a:pos x="27" y="45"/>
                </a:cxn>
                <a:cxn ang="0">
                  <a:pos x="21" y="31"/>
                </a:cxn>
                <a:cxn ang="0">
                  <a:pos x="14" y="19"/>
                </a:cxn>
                <a:cxn ang="0">
                  <a:pos x="7" y="9"/>
                </a:cxn>
                <a:cxn ang="0">
                  <a:pos x="3" y="2"/>
                </a:cxn>
                <a:cxn ang="0">
                  <a:pos x="0" y="0"/>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95027" name="Freeform 467"/>
            <p:cNvSpPr>
              <a:spLocks/>
            </p:cNvSpPr>
            <p:nvPr/>
          </p:nvSpPr>
          <p:spPr bwMode="auto">
            <a:xfrm>
              <a:off x="2359" y="2373"/>
              <a:ext cx="81" cy="34"/>
            </a:xfrm>
            <a:custGeom>
              <a:avLst/>
              <a:gdLst/>
              <a:ahLst/>
              <a:cxnLst>
                <a:cxn ang="0">
                  <a:pos x="0" y="69"/>
                </a:cxn>
                <a:cxn ang="0">
                  <a:pos x="14" y="52"/>
                </a:cxn>
                <a:cxn ang="0">
                  <a:pos x="30" y="36"/>
                </a:cxn>
                <a:cxn ang="0">
                  <a:pos x="49" y="22"/>
                </a:cxn>
                <a:cxn ang="0">
                  <a:pos x="69" y="11"/>
                </a:cxn>
                <a:cxn ang="0">
                  <a:pos x="90" y="4"/>
                </a:cxn>
                <a:cxn ang="0">
                  <a:pos x="110" y="0"/>
                </a:cxn>
                <a:cxn ang="0">
                  <a:pos x="130" y="4"/>
                </a:cxn>
                <a:cxn ang="0">
                  <a:pos x="147" y="13"/>
                </a:cxn>
                <a:cxn ang="0">
                  <a:pos x="158" y="25"/>
                </a:cxn>
                <a:cxn ang="0">
                  <a:pos x="161" y="37"/>
                </a:cxn>
                <a:cxn ang="0">
                  <a:pos x="156" y="47"/>
                </a:cxn>
                <a:cxn ang="0">
                  <a:pos x="148" y="55"/>
                </a:cxn>
                <a:cxn ang="0">
                  <a:pos x="136" y="61"/>
                </a:cxn>
                <a:cxn ang="0">
                  <a:pos x="121" y="64"/>
                </a:cxn>
                <a:cxn ang="0">
                  <a:pos x="105" y="61"/>
                </a:cxn>
                <a:cxn ang="0">
                  <a:pos x="90" y="54"/>
                </a:cxn>
                <a:cxn ang="0">
                  <a:pos x="77" y="49"/>
                </a:cxn>
                <a:cxn ang="0">
                  <a:pos x="63" y="47"/>
                </a:cxn>
                <a:cxn ang="0">
                  <a:pos x="48" y="50"/>
                </a:cxn>
                <a:cxn ang="0">
                  <a:pos x="34" y="54"/>
                </a:cxn>
                <a:cxn ang="0">
                  <a:pos x="21" y="59"/>
                </a:cxn>
                <a:cxn ang="0">
                  <a:pos x="10" y="64"/>
                </a:cxn>
                <a:cxn ang="0">
                  <a:pos x="2" y="68"/>
                </a:cxn>
                <a:cxn ang="0">
                  <a:pos x="0" y="6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95028" name="Freeform 468"/>
            <p:cNvSpPr>
              <a:spLocks/>
            </p:cNvSpPr>
            <p:nvPr/>
          </p:nvSpPr>
          <p:spPr bwMode="auto">
            <a:xfrm>
              <a:off x="2356" y="2338"/>
              <a:ext cx="57" cy="66"/>
            </a:xfrm>
            <a:custGeom>
              <a:avLst/>
              <a:gdLst/>
              <a:ahLst/>
              <a:cxnLst>
                <a:cxn ang="0">
                  <a:pos x="0" y="133"/>
                </a:cxn>
                <a:cxn ang="0">
                  <a:pos x="1" y="111"/>
                </a:cxn>
                <a:cxn ang="0">
                  <a:pos x="5" y="88"/>
                </a:cxn>
                <a:cxn ang="0">
                  <a:pos x="11" y="65"/>
                </a:cxn>
                <a:cxn ang="0">
                  <a:pos x="22" y="44"/>
                </a:cxn>
                <a:cxn ang="0">
                  <a:pos x="35" y="25"/>
                </a:cxn>
                <a:cxn ang="0">
                  <a:pos x="49" y="12"/>
                </a:cxn>
                <a:cxn ang="0">
                  <a:pos x="67" y="2"/>
                </a:cxn>
                <a:cxn ang="0">
                  <a:pos x="86" y="0"/>
                </a:cxn>
                <a:cxn ang="0">
                  <a:pos x="102" y="4"/>
                </a:cxn>
                <a:cxn ang="0">
                  <a:pos x="112" y="12"/>
                </a:cxn>
                <a:cxn ang="0">
                  <a:pos x="114" y="22"/>
                </a:cxn>
                <a:cxn ang="0">
                  <a:pos x="112" y="35"/>
                </a:cxn>
                <a:cxn ang="0">
                  <a:pos x="105" y="46"/>
                </a:cxn>
                <a:cxn ang="0">
                  <a:pos x="94" y="56"/>
                </a:cxn>
                <a:cxn ang="0">
                  <a:pos x="81" y="65"/>
                </a:cxn>
                <a:cxn ang="0">
                  <a:pos x="64" y="67"/>
                </a:cxn>
                <a:cxn ang="0">
                  <a:pos x="52" y="69"/>
                </a:cxn>
                <a:cxn ang="0">
                  <a:pos x="39" y="77"/>
                </a:cxn>
                <a:cxn ang="0">
                  <a:pos x="29" y="88"/>
                </a:cxn>
                <a:cxn ang="0">
                  <a:pos x="18" y="99"/>
                </a:cxn>
                <a:cxn ang="0">
                  <a:pos x="11" y="112"/>
                </a:cxn>
                <a:cxn ang="0">
                  <a:pos x="5" y="122"/>
                </a:cxn>
                <a:cxn ang="0">
                  <a:pos x="1" y="130"/>
                </a:cxn>
                <a:cxn ang="0">
                  <a:pos x="0" y="133"/>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95029" name="Freeform 469"/>
            <p:cNvSpPr>
              <a:spLocks/>
            </p:cNvSpPr>
            <p:nvPr/>
          </p:nvSpPr>
          <p:spPr bwMode="auto">
            <a:xfrm>
              <a:off x="2332" y="2318"/>
              <a:ext cx="35" cy="82"/>
            </a:xfrm>
            <a:custGeom>
              <a:avLst/>
              <a:gdLst/>
              <a:ahLst/>
              <a:cxnLst>
                <a:cxn ang="0">
                  <a:pos x="30" y="163"/>
                </a:cxn>
                <a:cxn ang="0">
                  <a:pos x="18" y="145"/>
                </a:cxn>
                <a:cxn ang="0">
                  <a:pos x="9" y="124"/>
                </a:cxn>
                <a:cxn ang="0">
                  <a:pos x="3" y="101"/>
                </a:cxn>
                <a:cxn ang="0">
                  <a:pos x="0" y="78"/>
                </a:cxn>
                <a:cxn ang="0">
                  <a:pos x="0" y="56"/>
                </a:cxn>
                <a:cxn ang="0">
                  <a:pos x="4" y="36"/>
                </a:cxn>
                <a:cxn ang="0">
                  <a:pos x="13" y="18"/>
                </a:cxn>
                <a:cxn ang="0">
                  <a:pos x="28" y="6"/>
                </a:cxn>
                <a:cxn ang="0">
                  <a:pos x="43" y="0"/>
                </a:cxn>
                <a:cxn ang="0">
                  <a:pos x="56" y="2"/>
                </a:cxn>
                <a:cxn ang="0">
                  <a:pos x="64" y="9"/>
                </a:cxn>
                <a:cxn ang="0">
                  <a:pos x="70" y="21"/>
                </a:cxn>
                <a:cxn ang="0">
                  <a:pos x="70" y="34"/>
                </a:cxn>
                <a:cxn ang="0">
                  <a:pos x="68" y="48"/>
                </a:cxn>
                <a:cxn ang="0">
                  <a:pos x="59" y="62"/>
                </a:cxn>
                <a:cxn ang="0">
                  <a:pos x="48" y="74"/>
                </a:cxn>
                <a:cxn ang="0">
                  <a:pos x="33" y="97"/>
                </a:cxn>
                <a:cxn ang="0">
                  <a:pos x="27" y="127"/>
                </a:cxn>
                <a:cxn ang="0">
                  <a:pos x="28" y="152"/>
                </a:cxn>
                <a:cxn ang="0">
                  <a:pos x="30" y="163"/>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95030" name="Freeform 470"/>
            <p:cNvSpPr>
              <a:spLocks/>
            </p:cNvSpPr>
            <p:nvPr/>
          </p:nvSpPr>
          <p:spPr bwMode="auto">
            <a:xfrm>
              <a:off x="2376" y="1599"/>
              <a:ext cx="180" cy="174"/>
            </a:xfrm>
            <a:custGeom>
              <a:avLst/>
              <a:gdLst/>
              <a:ahLst/>
              <a:cxnLst>
                <a:cxn ang="0">
                  <a:pos x="8" y="6"/>
                </a:cxn>
                <a:cxn ang="0">
                  <a:pos x="0" y="1"/>
                </a:cxn>
                <a:cxn ang="0">
                  <a:pos x="0" y="0"/>
                </a:cxn>
                <a:cxn ang="0">
                  <a:pos x="8" y="0"/>
                </a:cxn>
                <a:cxn ang="0">
                  <a:pos x="23" y="4"/>
                </a:cxn>
                <a:cxn ang="0">
                  <a:pos x="44" y="8"/>
                </a:cxn>
                <a:cxn ang="0">
                  <a:pos x="69" y="16"/>
                </a:cxn>
                <a:cxn ang="0">
                  <a:pos x="98" y="27"/>
                </a:cxn>
                <a:cxn ang="0">
                  <a:pos x="129" y="39"/>
                </a:cxn>
                <a:cxn ang="0">
                  <a:pos x="162" y="55"/>
                </a:cxn>
                <a:cxn ang="0">
                  <a:pos x="196" y="74"/>
                </a:cxn>
                <a:cxn ang="0">
                  <a:pos x="229" y="96"/>
                </a:cxn>
                <a:cxn ang="0">
                  <a:pos x="262" y="120"/>
                </a:cxn>
                <a:cxn ang="0">
                  <a:pos x="291" y="146"/>
                </a:cxn>
                <a:cxn ang="0">
                  <a:pos x="317" y="178"/>
                </a:cxn>
                <a:cxn ang="0">
                  <a:pos x="340" y="210"/>
                </a:cxn>
                <a:cxn ang="0">
                  <a:pos x="356" y="247"/>
                </a:cxn>
                <a:cxn ang="0">
                  <a:pos x="361" y="267"/>
                </a:cxn>
                <a:cxn ang="0">
                  <a:pos x="358" y="287"/>
                </a:cxn>
                <a:cxn ang="0">
                  <a:pos x="354" y="304"/>
                </a:cxn>
                <a:cxn ang="0">
                  <a:pos x="346" y="319"/>
                </a:cxn>
                <a:cxn ang="0">
                  <a:pos x="336" y="331"/>
                </a:cxn>
                <a:cxn ang="0">
                  <a:pos x="328" y="340"/>
                </a:cxn>
                <a:cxn ang="0">
                  <a:pos x="323" y="346"/>
                </a:cxn>
                <a:cxn ang="0">
                  <a:pos x="320" y="348"/>
                </a:cxn>
                <a:cxn ang="0">
                  <a:pos x="321" y="346"/>
                </a:cxn>
                <a:cxn ang="0">
                  <a:pos x="326" y="341"/>
                </a:cxn>
                <a:cxn ang="0">
                  <a:pos x="331" y="332"/>
                </a:cxn>
                <a:cxn ang="0">
                  <a:pos x="336" y="320"/>
                </a:cxn>
                <a:cxn ang="0">
                  <a:pos x="340" y="305"/>
                </a:cxn>
                <a:cxn ang="0">
                  <a:pos x="342" y="287"/>
                </a:cxn>
                <a:cxn ang="0">
                  <a:pos x="341" y="267"/>
                </a:cxn>
                <a:cxn ang="0">
                  <a:pos x="336" y="244"/>
                </a:cxn>
                <a:cxn ang="0">
                  <a:pos x="326" y="220"/>
                </a:cxn>
                <a:cxn ang="0">
                  <a:pos x="309" y="194"/>
                </a:cxn>
                <a:cxn ang="0">
                  <a:pos x="283" y="165"/>
                </a:cxn>
                <a:cxn ang="0">
                  <a:pos x="250" y="136"/>
                </a:cxn>
                <a:cxn ang="0">
                  <a:pos x="207" y="105"/>
                </a:cxn>
                <a:cxn ang="0">
                  <a:pos x="153" y="73"/>
                </a:cxn>
                <a:cxn ang="0">
                  <a:pos x="88" y="39"/>
                </a:cxn>
                <a:cxn ang="0">
                  <a:pos x="8" y="6"/>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95031" name="Freeform 471"/>
            <p:cNvSpPr>
              <a:spLocks/>
            </p:cNvSpPr>
            <p:nvPr/>
          </p:nvSpPr>
          <p:spPr bwMode="auto">
            <a:xfrm>
              <a:off x="2332" y="2439"/>
              <a:ext cx="63" cy="171"/>
            </a:xfrm>
            <a:custGeom>
              <a:avLst/>
              <a:gdLst/>
              <a:ahLst/>
              <a:cxnLst>
                <a:cxn ang="0">
                  <a:pos x="25" y="0"/>
                </a:cxn>
                <a:cxn ang="0">
                  <a:pos x="10" y="30"/>
                </a:cxn>
                <a:cxn ang="0">
                  <a:pos x="2" y="71"/>
                </a:cxn>
                <a:cxn ang="0">
                  <a:pos x="0" y="121"/>
                </a:cxn>
                <a:cxn ang="0">
                  <a:pos x="5" y="175"/>
                </a:cxn>
                <a:cxn ang="0">
                  <a:pos x="19" y="228"/>
                </a:cxn>
                <a:cxn ang="0">
                  <a:pos x="43" y="276"/>
                </a:cxn>
                <a:cxn ang="0">
                  <a:pos x="79" y="316"/>
                </a:cxn>
                <a:cxn ang="0">
                  <a:pos x="126" y="343"/>
                </a:cxn>
                <a:cxn ang="0">
                  <a:pos x="123" y="341"/>
                </a:cxn>
                <a:cxn ang="0">
                  <a:pos x="115" y="332"/>
                </a:cxn>
                <a:cxn ang="0">
                  <a:pos x="102" y="321"/>
                </a:cxn>
                <a:cxn ang="0">
                  <a:pos x="87" y="306"/>
                </a:cxn>
                <a:cxn ang="0">
                  <a:pos x="71" y="288"/>
                </a:cxn>
                <a:cxn ang="0">
                  <a:pos x="55" y="267"/>
                </a:cxn>
                <a:cxn ang="0">
                  <a:pos x="41" y="245"/>
                </a:cxn>
                <a:cxn ang="0">
                  <a:pos x="30" y="221"/>
                </a:cxn>
                <a:cxn ang="0">
                  <a:pos x="19" y="183"/>
                </a:cxn>
                <a:cxn ang="0">
                  <a:pos x="13" y="145"/>
                </a:cxn>
                <a:cxn ang="0">
                  <a:pos x="12" y="108"/>
                </a:cxn>
                <a:cxn ang="0">
                  <a:pos x="13" y="73"/>
                </a:cxn>
                <a:cxn ang="0">
                  <a:pos x="17" y="43"/>
                </a:cxn>
                <a:cxn ang="0">
                  <a:pos x="20" y="20"/>
                </a:cxn>
                <a:cxn ang="0">
                  <a:pos x="24" y="5"/>
                </a:cxn>
                <a:cxn ang="0">
                  <a:pos x="25" y="0"/>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95032" name="Freeform 472"/>
            <p:cNvSpPr>
              <a:spLocks/>
            </p:cNvSpPr>
            <p:nvPr/>
          </p:nvSpPr>
          <p:spPr bwMode="auto">
            <a:xfrm>
              <a:off x="2684" y="2480"/>
              <a:ext cx="165" cy="80"/>
            </a:xfrm>
            <a:custGeom>
              <a:avLst/>
              <a:gdLst/>
              <a:ahLst/>
              <a:cxnLst>
                <a:cxn ang="0">
                  <a:pos x="332" y="160"/>
                </a:cxn>
                <a:cxn ang="0">
                  <a:pos x="326" y="146"/>
                </a:cxn>
                <a:cxn ang="0">
                  <a:pos x="318" y="130"/>
                </a:cxn>
                <a:cxn ang="0">
                  <a:pos x="305" y="114"/>
                </a:cxn>
                <a:cxn ang="0">
                  <a:pos x="290" y="96"/>
                </a:cxn>
                <a:cxn ang="0">
                  <a:pos x="273" y="79"/>
                </a:cxn>
                <a:cxn ang="0">
                  <a:pos x="254" y="63"/>
                </a:cxn>
                <a:cxn ang="0">
                  <a:pos x="232" y="48"/>
                </a:cxn>
                <a:cxn ang="0">
                  <a:pos x="208" y="34"/>
                </a:cxn>
                <a:cxn ang="0">
                  <a:pos x="183" y="21"/>
                </a:cxn>
                <a:cxn ang="0">
                  <a:pos x="158" y="11"/>
                </a:cxn>
                <a:cxn ang="0">
                  <a:pos x="132" y="4"/>
                </a:cxn>
                <a:cxn ang="0">
                  <a:pos x="104" y="0"/>
                </a:cxn>
                <a:cxn ang="0">
                  <a:pos x="77" y="0"/>
                </a:cxn>
                <a:cxn ang="0">
                  <a:pos x="51" y="2"/>
                </a:cxn>
                <a:cxn ang="0">
                  <a:pos x="26" y="10"/>
                </a:cxn>
                <a:cxn ang="0">
                  <a:pos x="0" y="23"/>
                </a:cxn>
                <a:cxn ang="0">
                  <a:pos x="5" y="21"/>
                </a:cxn>
                <a:cxn ang="0">
                  <a:pos x="15" y="19"/>
                </a:cxn>
                <a:cxn ang="0">
                  <a:pos x="33" y="17"/>
                </a:cxn>
                <a:cxn ang="0">
                  <a:pos x="54" y="15"/>
                </a:cxn>
                <a:cxn ang="0">
                  <a:pos x="79" y="13"/>
                </a:cxn>
                <a:cxn ang="0">
                  <a:pos x="105" y="15"/>
                </a:cxn>
                <a:cxn ang="0">
                  <a:pos x="132" y="18"/>
                </a:cxn>
                <a:cxn ang="0">
                  <a:pos x="157" y="24"/>
                </a:cxn>
                <a:cxn ang="0">
                  <a:pos x="194" y="39"/>
                </a:cxn>
                <a:cxn ang="0">
                  <a:pos x="226" y="59"/>
                </a:cxn>
                <a:cxn ang="0">
                  <a:pos x="256" y="81"/>
                </a:cxn>
                <a:cxn ang="0">
                  <a:pos x="282" y="104"/>
                </a:cxn>
                <a:cxn ang="0">
                  <a:pos x="303" y="125"/>
                </a:cxn>
                <a:cxn ang="0">
                  <a:pos x="318" y="144"/>
                </a:cxn>
                <a:cxn ang="0">
                  <a:pos x="329" y="155"/>
                </a:cxn>
                <a:cxn ang="0">
                  <a:pos x="332" y="160"/>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95033" name="Freeform 473"/>
            <p:cNvSpPr>
              <a:spLocks/>
            </p:cNvSpPr>
            <p:nvPr/>
          </p:nvSpPr>
          <p:spPr bwMode="auto">
            <a:xfrm>
              <a:off x="2464" y="1984"/>
              <a:ext cx="186" cy="670"/>
            </a:xfrm>
            <a:custGeom>
              <a:avLst/>
              <a:gdLst/>
              <a:ahLst/>
              <a:cxnLst>
                <a:cxn ang="0">
                  <a:pos x="330" y="1333"/>
                </a:cxn>
                <a:cxn ang="0">
                  <a:pos x="242" y="1323"/>
                </a:cxn>
                <a:cxn ang="0">
                  <a:pos x="162" y="1304"/>
                </a:cxn>
                <a:cxn ang="0">
                  <a:pos x="96" y="1268"/>
                </a:cxn>
                <a:cxn ang="0">
                  <a:pos x="53" y="1211"/>
                </a:cxn>
                <a:cxn ang="0">
                  <a:pos x="42" y="1130"/>
                </a:cxn>
                <a:cxn ang="0">
                  <a:pos x="68" y="1017"/>
                </a:cxn>
                <a:cxn ang="0">
                  <a:pos x="142" y="867"/>
                </a:cxn>
                <a:cxn ang="0">
                  <a:pos x="248" y="700"/>
                </a:cxn>
                <a:cxn ang="0">
                  <a:pos x="318" y="556"/>
                </a:cxn>
                <a:cxn ang="0">
                  <a:pos x="357" y="426"/>
                </a:cxn>
                <a:cxn ang="0">
                  <a:pos x="368" y="310"/>
                </a:cxn>
                <a:cxn ang="0">
                  <a:pos x="355" y="210"/>
                </a:cxn>
                <a:cxn ang="0">
                  <a:pos x="323" y="129"/>
                </a:cxn>
                <a:cxn ang="0">
                  <a:pos x="276" y="65"/>
                </a:cxn>
                <a:cxn ang="0">
                  <a:pos x="218" y="22"/>
                </a:cxn>
                <a:cxn ang="0">
                  <a:pos x="162" y="2"/>
                </a:cxn>
                <a:cxn ang="0">
                  <a:pos x="119" y="2"/>
                </a:cxn>
                <a:cxn ang="0">
                  <a:pos x="84" y="15"/>
                </a:cxn>
                <a:cxn ang="0">
                  <a:pos x="56" y="35"/>
                </a:cxn>
                <a:cxn ang="0">
                  <a:pos x="33" y="62"/>
                </a:cxn>
                <a:cxn ang="0">
                  <a:pos x="16" y="87"/>
                </a:cxn>
                <a:cxn ang="0">
                  <a:pos x="6" y="108"/>
                </a:cxn>
                <a:cxn ang="0">
                  <a:pos x="1" y="121"/>
                </a:cxn>
                <a:cxn ang="0">
                  <a:pos x="1" y="122"/>
                </a:cxn>
                <a:cxn ang="0">
                  <a:pos x="8" y="111"/>
                </a:cxn>
                <a:cxn ang="0">
                  <a:pos x="23" y="94"/>
                </a:cxn>
                <a:cxn ang="0">
                  <a:pos x="44" y="75"/>
                </a:cxn>
                <a:cxn ang="0">
                  <a:pos x="69" y="54"/>
                </a:cxn>
                <a:cxn ang="0">
                  <a:pos x="99" y="37"/>
                </a:cxn>
                <a:cxn ang="0">
                  <a:pos x="133" y="27"/>
                </a:cxn>
                <a:cxn ang="0">
                  <a:pos x="170" y="27"/>
                </a:cxn>
                <a:cxn ang="0">
                  <a:pos x="210" y="42"/>
                </a:cxn>
                <a:cxn ang="0">
                  <a:pos x="253" y="72"/>
                </a:cxn>
                <a:cxn ang="0">
                  <a:pos x="293" y="114"/>
                </a:cxn>
                <a:cxn ang="0">
                  <a:pos x="327" y="169"/>
                </a:cxn>
                <a:cxn ang="0">
                  <a:pos x="350" y="236"/>
                </a:cxn>
                <a:cxn ang="0">
                  <a:pos x="361" y="313"/>
                </a:cxn>
                <a:cxn ang="0">
                  <a:pos x="353" y="402"/>
                </a:cxn>
                <a:cxn ang="0">
                  <a:pos x="322" y="501"/>
                </a:cxn>
                <a:cxn ang="0">
                  <a:pos x="268" y="610"/>
                </a:cxn>
                <a:cxn ang="0">
                  <a:pos x="205" y="715"/>
                </a:cxn>
                <a:cxn ang="0">
                  <a:pos x="145" y="813"/>
                </a:cxn>
                <a:cxn ang="0">
                  <a:pos x="92" y="902"/>
                </a:cxn>
                <a:cxn ang="0">
                  <a:pos x="49" y="984"/>
                </a:cxn>
                <a:cxn ang="0">
                  <a:pos x="19" y="1060"/>
                </a:cxn>
                <a:cxn ang="0">
                  <a:pos x="7" y="1130"/>
                </a:cxn>
                <a:cxn ang="0">
                  <a:pos x="19" y="1193"/>
                </a:cxn>
                <a:cxn ang="0">
                  <a:pos x="56" y="1249"/>
                </a:cxn>
                <a:cxn ang="0">
                  <a:pos x="104" y="1290"/>
                </a:cxn>
                <a:cxn ang="0">
                  <a:pos x="158" y="1317"/>
                </a:cxn>
                <a:cxn ang="0">
                  <a:pos x="215" y="1332"/>
                </a:cxn>
                <a:cxn ang="0">
                  <a:pos x="269" y="1339"/>
                </a:cxn>
                <a:cxn ang="0">
                  <a:pos x="316" y="1340"/>
                </a:cxn>
                <a:cxn ang="0">
                  <a:pos x="350" y="1338"/>
                </a:cxn>
                <a:cxn ang="0">
                  <a:pos x="371" y="1336"/>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95034" name="Freeform 474"/>
            <p:cNvSpPr>
              <a:spLocks/>
            </p:cNvSpPr>
            <p:nvPr/>
          </p:nvSpPr>
          <p:spPr bwMode="auto">
            <a:xfrm>
              <a:off x="2886" y="2685"/>
              <a:ext cx="55" cy="62"/>
            </a:xfrm>
            <a:custGeom>
              <a:avLst/>
              <a:gdLst/>
              <a:ahLst/>
              <a:cxnLst>
                <a:cxn ang="0">
                  <a:pos x="99" y="62"/>
                </a:cxn>
                <a:cxn ang="0">
                  <a:pos x="105" y="56"/>
                </a:cxn>
                <a:cxn ang="0">
                  <a:pos x="110" y="48"/>
                </a:cxn>
                <a:cxn ang="0">
                  <a:pos x="110" y="39"/>
                </a:cxn>
                <a:cxn ang="0">
                  <a:pos x="108" y="31"/>
                </a:cxn>
                <a:cxn ang="0">
                  <a:pos x="102" y="25"/>
                </a:cxn>
                <a:cxn ang="0">
                  <a:pos x="94" y="21"/>
                </a:cxn>
                <a:cxn ang="0">
                  <a:pos x="86" y="20"/>
                </a:cxn>
                <a:cxn ang="0">
                  <a:pos x="77" y="23"/>
                </a:cxn>
                <a:cxn ang="0">
                  <a:pos x="74" y="13"/>
                </a:cxn>
                <a:cxn ang="0">
                  <a:pos x="70" y="6"/>
                </a:cxn>
                <a:cxn ang="0">
                  <a:pos x="63" y="2"/>
                </a:cxn>
                <a:cxn ang="0">
                  <a:pos x="55" y="0"/>
                </a:cxn>
                <a:cxn ang="0">
                  <a:pos x="48" y="2"/>
                </a:cxn>
                <a:cxn ang="0">
                  <a:pos x="41" y="6"/>
                </a:cxn>
                <a:cxn ang="0">
                  <a:pos x="36" y="13"/>
                </a:cxn>
                <a:cxn ang="0">
                  <a:pos x="34" y="23"/>
                </a:cxn>
                <a:cxn ang="0">
                  <a:pos x="25" y="20"/>
                </a:cxn>
                <a:cxn ang="0">
                  <a:pos x="17" y="20"/>
                </a:cxn>
                <a:cxn ang="0">
                  <a:pos x="9" y="24"/>
                </a:cxn>
                <a:cxn ang="0">
                  <a:pos x="3" y="31"/>
                </a:cxn>
                <a:cxn ang="0">
                  <a:pos x="1" y="39"/>
                </a:cxn>
                <a:cxn ang="0">
                  <a:pos x="1" y="47"/>
                </a:cxn>
                <a:cxn ang="0">
                  <a:pos x="4" y="55"/>
                </a:cxn>
                <a:cxn ang="0">
                  <a:pos x="11" y="61"/>
                </a:cxn>
                <a:cxn ang="0">
                  <a:pos x="4" y="66"/>
                </a:cxn>
                <a:cxn ang="0">
                  <a:pos x="0" y="74"/>
                </a:cxn>
                <a:cxn ang="0">
                  <a:pos x="0" y="84"/>
                </a:cxn>
                <a:cxn ang="0">
                  <a:pos x="2" y="92"/>
                </a:cxn>
                <a:cxn ang="0">
                  <a:pos x="8" y="97"/>
                </a:cxn>
                <a:cxn ang="0">
                  <a:pos x="16" y="101"/>
                </a:cxn>
                <a:cxn ang="0">
                  <a:pos x="24" y="102"/>
                </a:cxn>
                <a:cxn ang="0">
                  <a:pos x="33" y="100"/>
                </a:cxn>
                <a:cxn ang="0">
                  <a:pos x="35" y="109"/>
                </a:cxn>
                <a:cxn ang="0">
                  <a:pos x="40" y="116"/>
                </a:cxn>
                <a:cxn ang="0">
                  <a:pos x="46" y="121"/>
                </a:cxn>
                <a:cxn ang="0">
                  <a:pos x="54" y="123"/>
                </a:cxn>
                <a:cxn ang="0">
                  <a:pos x="62" y="121"/>
                </a:cxn>
                <a:cxn ang="0">
                  <a:pos x="69" y="116"/>
                </a:cxn>
                <a:cxn ang="0">
                  <a:pos x="73" y="109"/>
                </a:cxn>
                <a:cxn ang="0">
                  <a:pos x="76" y="101"/>
                </a:cxn>
                <a:cxn ang="0">
                  <a:pos x="85" y="103"/>
                </a:cxn>
                <a:cxn ang="0">
                  <a:pos x="93" y="102"/>
                </a:cxn>
                <a:cxn ang="0">
                  <a:pos x="101" y="99"/>
                </a:cxn>
                <a:cxn ang="0">
                  <a:pos x="107" y="93"/>
                </a:cxn>
                <a:cxn ang="0">
                  <a:pos x="109" y="85"/>
                </a:cxn>
                <a:cxn ang="0">
                  <a:pos x="109" y="77"/>
                </a:cxn>
                <a:cxn ang="0">
                  <a:pos x="105" y="69"/>
                </a:cxn>
                <a:cxn ang="0">
                  <a:pos x="99" y="62"/>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95035" name="Freeform 475"/>
            <p:cNvSpPr>
              <a:spLocks/>
            </p:cNvSpPr>
            <p:nvPr/>
          </p:nvSpPr>
          <p:spPr bwMode="auto">
            <a:xfrm>
              <a:off x="2905" y="2708"/>
              <a:ext cx="16" cy="16"/>
            </a:xfrm>
            <a:custGeom>
              <a:avLst/>
              <a:gdLst/>
              <a:ahLst/>
              <a:cxnLst>
                <a:cxn ang="0">
                  <a:pos x="15" y="33"/>
                </a:cxn>
                <a:cxn ang="0">
                  <a:pos x="9" y="32"/>
                </a:cxn>
                <a:cxn ang="0">
                  <a:pos x="4" y="28"/>
                </a:cxn>
                <a:cxn ang="0">
                  <a:pos x="1" y="24"/>
                </a:cxn>
                <a:cxn ang="0">
                  <a:pos x="0" y="17"/>
                </a:cxn>
                <a:cxn ang="0">
                  <a:pos x="1" y="10"/>
                </a:cxn>
                <a:cxn ang="0">
                  <a:pos x="4" y="5"/>
                </a:cxn>
                <a:cxn ang="0">
                  <a:pos x="9" y="2"/>
                </a:cxn>
                <a:cxn ang="0">
                  <a:pos x="15" y="0"/>
                </a:cxn>
                <a:cxn ang="0">
                  <a:pos x="22" y="2"/>
                </a:cxn>
                <a:cxn ang="0">
                  <a:pos x="26" y="5"/>
                </a:cxn>
                <a:cxn ang="0">
                  <a:pos x="30" y="10"/>
                </a:cxn>
                <a:cxn ang="0">
                  <a:pos x="31" y="17"/>
                </a:cxn>
                <a:cxn ang="0">
                  <a:pos x="30" y="24"/>
                </a:cxn>
                <a:cxn ang="0">
                  <a:pos x="26" y="28"/>
                </a:cxn>
                <a:cxn ang="0">
                  <a:pos x="22" y="32"/>
                </a:cxn>
                <a:cxn ang="0">
                  <a:pos x="15" y="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95036" name="Freeform 476"/>
            <p:cNvSpPr>
              <a:spLocks/>
            </p:cNvSpPr>
            <p:nvPr/>
          </p:nvSpPr>
          <p:spPr bwMode="auto">
            <a:xfrm>
              <a:off x="2366" y="2699"/>
              <a:ext cx="56" cy="61"/>
            </a:xfrm>
            <a:custGeom>
              <a:avLst/>
              <a:gdLst/>
              <a:ahLst/>
              <a:cxnLst>
                <a:cxn ang="0">
                  <a:pos x="101" y="61"/>
                </a:cxn>
                <a:cxn ang="0">
                  <a:pos x="108" y="55"/>
                </a:cxn>
                <a:cxn ang="0">
                  <a:pos x="111" y="47"/>
                </a:cxn>
                <a:cxn ang="0">
                  <a:pos x="111" y="39"/>
                </a:cxn>
                <a:cxn ang="0">
                  <a:pos x="109" y="31"/>
                </a:cxn>
                <a:cxn ang="0">
                  <a:pos x="103" y="24"/>
                </a:cxn>
                <a:cxn ang="0">
                  <a:pos x="96" y="21"/>
                </a:cxn>
                <a:cxn ang="0">
                  <a:pos x="88" y="20"/>
                </a:cxn>
                <a:cxn ang="0">
                  <a:pos x="79" y="22"/>
                </a:cxn>
                <a:cxn ang="0">
                  <a:pos x="77" y="13"/>
                </a:cxn>
                <a:cxn ang="0">
                  <a:pos x="71" y="6"/>
                </a:cxn>
                <a:cxn ang="0">
                  <a:pos x="64" y="1"/>
                </a:cxn>
                <a:cxn ang="0">
                  <a:pos x="56" y="0"/>
                </a:cxn>
                <a:cxn ang="0">
                  <a:pos x="48" y="1"/>
                </a:cxn>
                <a:cxn ang="0">
                  <a:pos x="41" y="6"/>
                </a:cxn>
                <a:cxn ang="0">
                  <a:pos x="36" y="13"/>
                </a:cxn>
                <a:cxn ang="0">
                  <a:pos x="34" y="22"/>
                </a:cxn>
                <a:cxn ang="0">
                  <a:pos x="25" y="20"/>
                </a:cxn>
                <a:cxn ang="0">
                  <a:pos x="17" y="20"/>
                </a:cxn>
                <a:cxn ang="0">
                  <a:pos x="9" y="23"/>
                </a:cxn>
                <a:cxn ang="0">
                  <a:pos x="3" y="30"/>
                </a:cxn>
                <a:cxn ang="0">
                  <a:pos x="1" y="38"/>
                </a:cxn>
                <a:cxn ang="0">
                  <a:pos x="1" y="46"/>
                </a:cxn>
                <a:cxn ang="0">
                  <a:pos x="4" y="54"/>
                </a:cxn>
                <a:cxn ang="0">
                  <a:pos x="11" y="60"/>
                </a:cxn>
                <a:cxn ang="0">
                  <a:pos x="4" y="66"/>
                </a:cxn>
                <a:cxn ang="0">
                  <a:pos x="1" y="74"/>
                </a:cxn>
                <a:cxn ang="0">
                  <a:pos x="0" y="83"/>
                </a:cxn>
                <a:cxn ang="0">
                  <a:pos x="2" y="91"/>
                </a:cxn>
                <a:cxn ang="0">
                  <a:pos x="8" y="98"/>
                </a:cxn>
                <a:cxn ang="0">
                  <a:pos x="16" y="102"/>
                </a:cxn>
                <a:cxn ang="0">
                  <a:pos x="24" y="102"/>
                </a:cxn>
                <a:cxn ang="0">
                  <a:pos x="33" y="99"/>
                </a:cxn>
                <a:cxn ang="0">
                  <a:pos x="35" y="108"/>
                </a:cxn>
                <a:cxn ang="0">
                  <a:pos x="40" y="115"/>
                </a:cxn>
                <a:cxn ang="0">
                  <a:pos x="47" y="120"/>
                </a:cxn>
                <a:cxn ang="0">
                  <a:pos x="55" y="122"/>
                </a:cxn>
                <a:cxn ang="0">
                  <a:pos x="63" y="120"/>
                </a:cxn>
                <a:cxn ang="0">
                  <a:pos x="70" y="115"/>
                </a:cxn>
                <a:cxn ang="0">
                  <a:pos x="76" y="108"/>
                </a:cxn>
                <a:cxn ang="0">
                  <a:pos x="78" y="100"/>
                </a:cxn>
                <a:cxn ang="0">
                  <a:pos x="87" y="103"/>
                </a:cxn>
                <a:cxn ang="0">
                  <a:pos x="95" y="102"/>
                </a:cxn>
                <a:cxn ang="0">
                  <a:pos x="103" y="98"/>
                </a:cxn>
                <a:cxn ang="0">
                  <a:pos x="109" y="92"/>
                </a:cxn>
                <a:cxn ang="0">
                  <a:pos x="111" y="84"/>
                </a:cxn>
                <a:cxn ang="0">
                  <a:pos x="110" y="76"/>
                </a:cxn>
                <a:cxn ang="0">
                  <a:pos x="107" y="68"/>
                </a:cxn>
                <a:cxn ang="0">
                  <a:pos x="101" y="61"/>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95037" name="Freeform 477"/>
            <p:cNvSpPr>
              <a:spLocks/>
            </p:cNvSpPr>
            <p:nvPr/>
          </p:nvSpPr>
          <p:spPr bwMode="auto">
            <a:xfrm>
              <a:off x="2385" y="2721"/>
              <a:ext cx="16" cy="16"/>
            </a:xfrm>
            <a:custGeom>
              <a:avLst/>
              <a:gdLst/>
              <a:ahLst/>
              <a:cxnLst>
                <a:cxn ang="0">
                  <a:pos x="16" y="32"/>
                </a:cxn>
                <a:cxn ang="0">
                  <a:pos x="9" y="31"/>
                </a:cxn>
                <a:cxn ang="0">
                  <a:pos x="4" y="28"/>
                </a:cxn>
                <a:cxn ang="0">
                  <a:pos x="1" y="23"/>
                </a:cxn>
                <a:cxn ang="0">
                  <a:pos x="0" y="16"/>
                </a:cxn>
                <a:cxn ang="0">
                  <a:pos x="1" y="9"/>
                </a:cxn>
                <a:cxn ang="0">
                  <a:pos x="4" y="5"/>
                </a:cxn>
                <a:cxn ang="0">
                  <a:pos x="9" y="1"/>
                </a:cxn>
                <a:cxn ang="0">
                  <a:pos x="16" y="0"/>
                </a:cxn>
                <a:cxn ang="0">
                  <a:pos x="23" y="1"/>
                </a:cxn>
                <a:cxn ang="0">
                  <a:pos x="27" y="5"/>
                </a:cxn>
                <a:cxn ang="0">
                  <a:pos x="31" y="9"/>
                </a:cxn>
                <a:cxn ang="0">
                  <a:pos x="32" y="16"/>
                </a:cxn>
                <a:cxn ang="0">
                  <a:pos x="31" y="23"/>
                </a:cxn>
                <a:cxn ang="0">
                  <a:pos x="27" y="28"/>
                </a:cxn>
                <a:cxn ang="0">
                  <a:pos x="23" y="31"/>
                </a:cxn>
                <a:cxn ang="0">
                  <a:pos x="16" y="32"/>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95038" name="Freeform 478"/>
            <p:cNvSpPr>
              <a:spLocks/>
            </p:cNvSpPr>
            <p:nvPr/>
          </p:nvSpPr>
          <p:spPr bwMode="auto">
            <a:xfrm>
              <a:off x="2400" y="1686"/>
              <a:ext cx="68" cy="74"/>
            </a:xfrm>
            <a:custGeom>
              <a:avLst/>
              <a:gdLst/>
              <a:ahLst/>
              <a:cxnLst>
                <a:cxn ang="0">
                  <a:pos x="131" y="67"/>
                </a:cxn>
                <a:cxn ang="0">
                  <a:pos x="136" y="47"/>
                </a:cxn>
                <a:cxn ang="0">
                  <a:pos x="129" y="34"/>
                </a:cxn>
                <a:cxn ang="0">
                  <a:pos x="121" y="28"/>
                </a:cxn>
                <a:cxn ang="0">
                  <a:pos x="112" y="26"/>
                </a:cxn>
                <a:cxn ang="0">
                  <a:pos x="102" y="26"/>
                </a:cxn>
                <a:cxn ang="0">
                  <a:pos x="94" y="18"/>
                </a:cxn>
                <a:cxn ang="0">
                  <a:pos x="79" y="3"/>
                </a:cxn>
                <a:cxn ang="0">
                  <a:pos x="58" y="3"/>
                </a:cxn>
                <a:cxn ang="0">
                  <a:pos x="44" y="16"/>
                </a:cxn>
                <a:cxn ang="0">
                  <a:pos x="36" y="24"/>
                </a:cxn>
                <a:cxn ang="0">
                  <a:pos x="25" y="24"/>
                </a:cxn>
                <a:cxn ang="0">
                  <a:pos x="15" y="27"/>
                </a:cxn>
                <a:cxn ang="0">
                  <a:pos x="7" y="32"/>
                </a:cxn>
                <a:cxn ang="0">
                  <a:pos x="0" y="46"/>
                </a:cxn>
                <a:cxn ang="0">
                  <a:pos x="6" y="66"/>
                </a:cxn>
                <a:cxn ang="0">
                  <a:pos x="5" y="81"/>
                </a:cxn>
                <a:cxn ang="0">
                  <a:pos x="0" y="100"/>
                </a:cxn>
                <a:cxn ang="0">
                  <a:pos x="7" y="115"/>
                </a:cxn>
                <a:cxn ang="0">
                  <a:pos x="14" y="121"/>
                </a:cxn>
                <a:cxn ang="0">
                  <a:pos x="25" y="123"/>
                </a:cxn>
                <a:cxn ang="0">
                  <a:pos x="34" y="122"/>
                </a:cxn>
                <a:cxn ang="0">
                  <a:pos x="42" y="132"/>
                </a:cxn>
                <a:cxn ang="0">
                  <a:pos x="57" y="147"/>
                </a:cxn>
                <a:cxn ang="0">
                  <a:pos x="78" y="147"/>
                </a:cxn>
                <a:cxn ang="0">
                  <a:pos x="91" y="133"/>
                </a:cxn>
                <a:cxn ang="0">
                  <a:pos x="100" y="123"/>
                </a:cxn>
                <a:cxn ang="0">
                  <a:pos x="111" y="125"/>
                </a:cxn>
                <a:cxn ang="0">
                  <a:pos x="120" y="122"/>
                </a:cxn>
                <a:cxn ang="0">
                  <a:pos x="128" y="117"/>
                </a:cxn>
                <a:cxn ang="0">
                  <a:pos x="135" y="103"/>
                </a:cxn>
                <a:cxn ang="0">
                  <a:pos x="129" y="8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95039" name="Freeform 479"/>
            <p:cNvSpPr>
              <a:spLocks/>
            </p:cNvSpPr>
            <p:nvPr/>
          </p:nvSpPr>
          <p:spPr bwMode="auto">
            <a:xfrm>
              <a:off x="2423" y="1713"/>
              <a:ext cx="20" cy="20"/>
            </a:xfrm>
            <a:custGeom>
              <a:avLst/>
              <a:gdLst/>
              <a:ahLst/>
              <a:cxnLst>
                <a:cxn ang="0">
                  <a:pos x="19" y="40"/>
                </a:cxn>
                <a:cxn ang="0">
                  <a:pos x="11" y="38"/>
                </a:cxn>
                <a:cxn ang="0">
                  <a:pos x="5" y="34"/>
                </a:cxn>
                <a:cxn ang="0">
                  <a:pos x="1" y="27"/>
                </a:cxn>
                <a:cxn ang="0">
                  <a:pos x="0" y="20"/>
                </a:cxn>
                <a:cxn ang="0">
                  <a:pos x="1" y="12"/>
                </a:cxn>
                <a:cxn ang="0">
                  <a:pos x="5" y="6"/>
                </a:cxn>
                <a:cxn ang="0">
                  <a:pos x="11" y="2"/>
                </a:cxn>
                <a:cxn ang="0">
                  <a:pos x="19" y="0"/>
                </a:cxn>
                <a:cxn ang="0">
                  <a:pos x="26" y="2"/>
                </a:cxn>
                <a:cxn ang="0">
                  <a:pos x="33" y="6"/>
                </a:cxn>
                <a:cxn ang="0">
                  <a:pos x="38" y="12"/>
                </a:cxn>
                <a:cxn ang="0">
                  <a:pos x="39" y="20"/>
                </a:cxn>
                <a:cxn ang="0">
                  <a:pos x="38" y="27"/>
                </a:cxn>
                <a:cxn ang="0">
                  <a:pos x="33" y="34"/>
                </a:cxn>
                <a:cxn ang="0">
                  <a:pos x="26" y="38"/>
                </a:cxn>
                <a:cxn ang="0">
                  <a:pos x="19" y="40"/>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95040" name="Freeform 480"/>
            <p:cNvSpPr>
              <a:spLocks/>
            </p:cNvSpPr>
            <p:nvPr/>
          </p:nvSpPr>
          <p:spPr bwMode="auto">
            <a:xfrm>
              <a:off x="3282" y="2529"/>
              <a:ext cx="64" cy="90"/>
            </a:xfrm>
            <a:custGeom>
              <a:avLst/>
              <a:gdLst/>
              <a:ahLst/>
              <a:cxnLst>
                <a:cxn ang="0">
                  <a:pos x="0" y="181"/>
                </a:cxn>
                <a:cxn ang="0">
                  <a:pos x="25" y="172"/>
                </a:cxn>
                <a:cxn ang="0">
                  <a:pos x="52" y="158"/>
                </a:cxn>
                <a:cxn ang="0">
                  <a:pos x="76" y="141"/>
                </a:cxn>
                <a:cxn ang="0">
                  <a:pos x="97" y="120"/>
                </a:cxn>
                <a:cxn ang="0">
                  <a:pos x="114" y="98"/>
                </a:cxn>
                <a:cxn ang="0">
                  <a:pos x="124" y="74"/>
                </a:cxn>
                <a:cxn ang="0">
                  <a:pos x="129" y="50"/>
                </a:cxn>
                <a:cxn ang="0">
                  <a:pos x="124" y="26"/>
                </a:cxn>
                <a:cxn ang="0">
                  <a:pos x="114" y="8"/>
                </a:cxn>
                <a:cxn ang="0">
                  <a:pos x="100" y="0"/>
                </a:cxn>
                <a:cxn ang="0">
                  <a:pos x="86" y="1"/>
                </a:cxn>
                <a:cxn ang="0">
                  <a:pos x="72" y="8"/>
                </a:cxn>
                <a:cxn ang="0">
                  <a:pos x="61" y="21"/>
                </a:cxn>
                <a:cxn ang="0">
                  <a:pos x="53" y="38"/>
                </a:cxn>
                <a:cxn ang="0">
                  <a:pos x="49" y="58"/>
                </a:cxn>
                <a:cxn ang="0">
                  <a:pos x="52" y="79"/>
                </a:cxn>
                <a:cxn ang="0">
                  <a:pos x="54" y="95"/>
                </a:cxn>
                <a:cxn ang="0">
                  <a:pos x="49" y="113"/>
                </a:cxn>
                <a:cxn ang="0">
                  <a:pos x="41" y="129"/>
                </a:cxn>
                <a:cxn ang="0">
                  <a:pos x="31" y="145"/>
                </a:cxn>
                <a:cxn ang="0">
                  <a:pos x="19" y="160"/>
                </a:cxn>
                <a:cxn ang="0">
                  <a:pos x="10" y="171"/>
                </a:cxn>
                <a:cxn ang="0">
                  <a:pos x="2" y="179"/>
                </a:cxn>
                <a:cxn ang="0">
                  <a:pos x="0" y="181"/>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95041" name="Freeform 481"/>
            <p:cNvSpPr>
              <a:spLocks/>
            </p:cNvSpPr>
            <p:nvPr/>
          </p:nvSpPr>
          <p:spPr bwMode="auto">
            <a:xfrm>
              <a:off x="3251" y="2513"/>
              <a:ext cx="45" cy="103"/>
            </a:xfrm>
            <a:custGeom>
              <a:avLst/>
              <a:gdLst/>
              <a:ahLst/>
              <a:cxnLst>
                <a:cxn ang="0">
                  <a:pos x="50" y="206"/>
                </a:cxn>
                <a:cxn ang="0">
                  <a:pos x="65" y="183"/>
                </a:cxn>
                <a:cxn ang="0">
                  <a:pos x="77" y="157"/>
                </a:cxn>
                <a:cxn ang="0">
                  <a:pos x="85" y="128"/>
                </a:cxn>
                <a:cxn ang="0">
                  <a:pos x="90" y="99"/>
                </a:cxn>
                <a:cxn ang="0">
                  <a:pos x="88" y="70"/>
                </a:cxn>
                <a:cxn ang="0">
                  <a:pos x="83" y="45"/>
                </a:cxn>
                <a:cxn ang="0">
                  <a:pos x="70" y="23"/>
                </a:cxn>
                <a:cxn ang="0">
                  <a:pos x="52" y="7"/>
                </a:cxn>
                <a:cxn ang="0">
                  <a:pos x="33" y="0"/>
                </a:cxn>
                <a:cxn ang="0">
                  <a:pos x="18" y="2"/>
                </a:cxn>
                <a:cxn ang="0">
                  <a:pos x="7" y="12"/>
                </a:cxn>
                <a:cxn ang="0">
                  <a:pos x="1" y="26"/>
                </a:cxn>
                <a:cxn ang="0">
                  <a:pos x="0" y="43"/>
                </a:cxn>
                <a:cxn ang="0">
                  <a:pos x="3" y="61"/>
                </a:cxn>
                <a:cxn ang="0">
                  <a:pos x="12" y="80"/>
                </a:cxn>
                <a:cxn ang="0">
                  <a:pos x="27" y="93"/>
                </a:cxn>
                <a:cxn ang="0">
                  <a:pos x="39" y="106"/>
                </a:cxn>
                <a:cxn ang="0">
                  <a:pos x="47" y="122"/>
                </a:cxn>
                <a:cxn ang="0">
                  <a:pos x="52" y="141"/>
                </a:cxn>
                <a:cxn ang="0">
                  <a:pos x="53" y="159"/>
                </a:cxn>
                <a:cxn ang="0">
                  <a:pos x="53" y="178"/>
                </a:cxn>
                <a:cxn ang="0">
                  <a:pos x="53" y="193"/>
                </a:cxn>
                <a:cxn ang="0">
                  <a:pos x="50" y="203"/>
                </a:cxn>
                <a:cxn ang="0">
                  <a:pos x="50" y="206"/>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95042" name="Freeform 482"/>
            <p:cNvSpPr>
              <a:spLocks/>
            </p:cNvSpPr>
            <p:nvPr/>
          </p:nvSpPr>
          <p:spPr bwMode="auto">
            <a:xfrm>
              <a:off x="3283" y="2583"/>
              <a:ext cx="100" cy="50"/>
            </a:xfrm>
            <a:custGeom>
              <a:avLst/>
              <a:gdLst/>
              <a:ahLst/>
              <a:cxnLst>
                <a:cxn ang="0">
                  <a:pos x="0" y="78"/>
                </a:cxn>
                <a:cxn ang="0">
                  <a:pos x="13" y="84"/>
                </a:cxn>
                <a:cxn ang="0">
                  <a:pos x="26" y="88"/>
                </a:cxn>
                <a:cxn ang="0">
                  <a:pos x="39" y="92"/>
                </a:cxn>
                <a:cxn ang="0">
                  <a:pos x="53" y="95"/>
                </a:cxn>
                <a:cxn ang="0">
                  <a:pos x="68" y="98"/>
                </a:cxn>
                <a:cxn ang="0">
                  <a:pos x="83" y="99"/>
                </a:cxn>
                <a:cxn ang="0">
                  <a:pos x="98" y="99"/>
                </a:cxn>
                <a:cxn ang="0">
                  <a:pos x="113" y="99"/>
                </a:cxn>
                <a:cxn ang="0">
                  <a:pos x="127" y="96"/>
                </a:cxn>
                <a:cxn ang="0">
                  <a:pos x="140" y="93"/>
                </a:cxn>
                <a:cxn ang="0">
                  <a:pos x="152" y="90"/>
                </a:cxn>
                <a:cxn ang="0">
                  <a:pos x="165" y="84"/>
                </a:cxn>
                <a:cxn ang="0">
                  <a:pos x="175" y="77"/>
                </a:cxn>
                <a:cxn ang="0">
                  <a:pos x="184" y="68"/>
                </a:cxn>
                <a:cxn ang="0">
                  <a:pos x="191" y="58"/>
                </a:cxn>
                <a:cxn ang="0">
                  <a:pos x="197" y="47"/>
                </a:cxn>
                <a:cxn ang="0">
                  <a:pos x="201" y="27"/>
                </a:cxn>
                <a:cxn ang="0">
                  <a:pos x="196" y="12"/>
                </a:cxn>
                <a:cxn ang="0">
                  <a:pos x="186" y="3"/>
                </a:cxn>
                <a:cxn ang="0">
                  <a:pos x="171" y="0"/>
                </a:cxn>
                <a:cxn ang="0">
                  <a:pos x="153" y="2"/>
                </a:cxn>
                <a:cxn ang="0">
                  <a:pos x="136" y="9"/>
                </a:cxn>
                <a:cxn ang="0">
                  <a:pos x="120" y="20"/>
                </a:cxn>
                <a:cxn ang="0">
                  <a:pos x="108" y="38"/>
                </a:cxn>
                <a:cxn ang="0">
                  <a:pos x="98" y="52"/>
                </a:cxn>
                <a:cxn ang="0">
                  <a:pos x="83" y="62"/>
                </a:cxn>
                <a:cxn ang="0">
                  <a:pos x="66" y="69"/>
                </a:cxn>
                <a:cxn ang="0">
                  <a:pos x="47" y="73"/>
                </a:cxn>
                <a:cxn ang="0">
                  <a:pos x="29" y="76"/>
                </a:cxn>
                <a:cxn ang="0">
                  <a:pos x="14" y="78"/>
                </a:cxn>
                <a:cxn ang="0">
                  <a:pos x="4" y="78"/>
                </a:cxn>
                <a:cxn ang="0">
                  <a:pos x="0" y="78"/>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95043" name="Freeform 483"/>
            <p:cNvSpPr>
              <a:spLocks/>
            </p:cNvSpPr>
            <p:nvPr/>
          </p:nvSpPr>
          <p:spPr bwMode="auto">
            <a:xfrm>
              <a:off x="3281" y="2628"/>
              <a:ext cx="99" cy="50"/>
            </a:xfrm>
            <a:custGeom>
              <a:avLst/>
              <a:gdLst/>
              <a:ahLst/>
              <a:cxnLst>
                <a:cxn ang="0">
                  <a:pos x="0" y="0"/>
                </a:cxn>
                <a:cxn ang="0">
                  <a:pos x="15" y="23"/>
                </a:cxn>
                <a:cxn ang="0">
                  <a:pos x="33" y="44"/>
                </a:cxn>
                <a:cxn ang="0">
                  <a:pos x="55" y="65"/>
                </a:cxn>
                <a:cxn ang="0">
                  <a:pos x="79" y="81"/>
                </a:cxn>
                <a:cxn ang="0">
                  <a:pos x="105" y="94"/>
                </a:cxn>
                <a:cxn ang="0">
                  <a:pos x="130" y="100"/>
                </a:cxn>
                <a:cxn ang="0">
                  <a:pos x="154" y="99"/>
                </a:cxn>
                <a:cxn ang="0">
                  <a:pos x="177" y="89"/>
                </a:cxn>
                <a:cxn ang="0">
                  <a:pos x="192" y="76"/>
                </a:cxn>
                <a:cxn ang="0">
                  <a:pos x="198" y="61"/>
                </a:cxn>
                <a:cxn ang="0">
                  <a:pos x="194" y="47"/>
                </a:cxn>
                <a:cxn ang="0">
                  <a:pos x="184" y="35"/>
                </a:cxn>
                <a:cxn ang="0">
                  <a:pos x="169" y="26"/>
                </a:cxn>
                <a:cxn ang="0">
                  <a:pos x="151" y="21"/>
                </a:cxn>
                <a:cxn ang="0">
                  <a:pos x="131" y="23"/>
                </a:cxn>
                <a:cxn ang="0">
                  <a:pos x="111" y="29"/>
                </a:cxn>
                <a:cxn ang="0">
                  <a:pos x="95" y="34"/>
                </a:cxn>
                <a:cxn ang="0">
                  <a:pos x="78" y="34"/>
                </a:cxn>
                <a:cxn ang="0">
                  <a:pos x="58" y="29"/>
                </a:cxn>
                <a:cxn ang="0">
                  <a:pos x="41" y="23"/>
                </a:cxn>
                <a:cxn ang="0">
                  <a:pos x="25" y="15"/>
                </a:cxn>
                <a:cxn ang="0">
                  <a:pos x="11" y="8"/>
                </a:cxn>
                <a:cxn ang="0">
                  <a:pos x="3" y="2"/>
                </a:cxn>
                <a:cxn ang="0">
                  <a:pos x="0" y="0"/>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95044" name="Freeform 484"/>
            <p:cNvSpPr>
              <a:spLocks/>
            </p:cNvSpPr>
            <p:nvPr/>
          </p:nvSpPr>
          <p:spPr bwMode="auto">
            <a:xfrm>
              <a:off x="3273" y="2637"/>
              <a:ext cx="68" cy="87"/>
            </a:xfrm>
            <a:custGeom>
              <a:avLst/>
              <a:gdLst/>
              <a:ahLst/>
              <a:cxnLst>
                <a:cxn ang="0">
                  <a:pos x="0" y="0"/>
                </a:cxn>
                <a:cxn ang="0">
                  <a:pos x="0" y="28"/>
                </a:cxn>
                <a:cxn ang="0">
                  <a:pos x="2" y="56"/>
                </a:cxn>
                <a:cxn ang="0">
                  <a:pos x="10" y="85"/>
                </a:cxn>
                <a:cxn ang="0">
                  <a:pos x="20" y="113"/>
                </a:cxn>
                <a:cxn ang="0">
                  <a:pos x="35" y="137"/>
                </a:cxn>
                <a:cxn ang="0">
                  <a:pos x="53" y="157"/>
                </a:cxn>
                <a:cxn ang="0">
                  <a:pos x="74" y="169"/>
                </a:cxn>
                <a:cxn ang="0">
                  <a:pos x="99" y="174"/>
                </a:cxn>
                <a:cxn ang="0">
                  <a:pos x="118" y="170"/>
                </a:cxn>
                <a:cxn ang="0">
                  <a:pos x="131" y="161"/>
                </a:cxn>
                <a:cxn ang="0">
                  <a:pos x="136" y="147"/>
                </a:cxn>
                <a:cxn ang="0">
                  <a:pos x="133" y="132"/>
                </a:cxn>
                <a:cxn ang="0">
                  <a:pos x="126" y="116"/>
                </a:cxn>
                <a:cxn ang="0">
                  <a:pos x="114" y="102"/>
                </a:cxn>
                <a:cxn ang="0">
                  <a:pos x="96" y="92"/>
                </a:cxn>
                <a:cxn ang="0">
                  <a:pos x="77" y="88"/>
                </a:cxn>
                <a:cxn ang="0">
                  <a:pos x="61" y="83"/>
                </a:cxn>
                <a:cxn ang="0">
                  <a:pos x="46" y="73"/>
                </a:cxn>
                <a:cxn ang="0">
                  <a:pos x="32" y="59"/>
                </a:cxn>
                <a:cxn ang="0">
                  <a:pos x="21" y="43"/>
                </a:cxn>
                <a:cxn ang="0">
                  <a:pos x="12" y="26"/>
                </a:cxn>
                <a:cxn ang="0">
                  <a:pos x="5" y="13"/>
                </a:cxn>
                <a:cxn ang="0">
                  <a:pos x="1" y="3"/>
                </a:cxn>
                <a:cxn ang="0">
                  <a:pos x="0" y="0"/>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95045" name="Freeform 485"/>
            <p:cNvSpPr>
              <a:spLocks/>
            </p:cNvSpPr>
            <p:nvPr/>
          </p:nvSpPr>
          <p:spPr bwMode="auto">
            <a:xfrm>
              <a:off x="3028" y="2593"/>
              <a:ext cx="234" cy="81"/>
            </a:xfrm>
            <a:custGeom>
              <a:avLst/>
              <a:gdLst/>
              <a:ahLst/>
              <a:cxnLst>
                <a:cxn ang="0">
                  <a:pos x="9" y="5"/>
                </a:cxn>
                <a:cxn ang="0">
                  <a:pos x="1" y="0"/>
                </a:cxn>
                <a:cxn ang="0">
                  <a:pos x="0" y="2"/>
                </a:cxn>
                <a:cxn ang="0">
                  <a:pos x="6" y="8"/>
                </a:cxn>
                <a:cxn ang="0">
                  <a:pos x="16" y="19"/>
                </a:cxn>
                <a:cxn ang="0">
                  <a:pos x="32" y="34"/>
                </a:cxn>
                <a:cxn ang="0">
                  <a:pos x="53" y="50"/>
                </a:cxn>
                <a:cxn ang="0">
                  <a:pos x="78" y="67"/>
                </a:cxn>
                <a:cxn ang="0">
                  <a:pos x="107" y="85"/>
                </a:cxn>
                <a:cxn ang="0">
                  <a:pos x="138" y="104"/>
                </a:cxn>
                <a:cxn ang="0">
                  <a:pos x="173" y="121"/>
                </a:cxn>
                <a:cxn ang="0">
                  <a:pos x="210" y="137"/>
                </a:cxn>
                <a:cxn ang="0">
                  <a:pos x="248" y="149"/>
                </a:cxn>
                <a:cxn ang="0">
                  <a:pos x="287" y="158"/>
                </a:cxn>
                <a:cxn ang="0">
                  <a:pos x="326" y="163"/>
                </a:cxn>
                <a:cxn ang="0">
                  <a:pos x="366" y="161"/>
                </a:cxn>
                <a:cxn ang="0">
                  <a:pos x="405" y="154"/>
                </a:cxn>
                <a:cxn ang="0">
                  <a:pos x="425" y="146"/>
                </a:cxn>
                <a:cxn ang="0">
                  <a:pos x="440" y="135"/>
                </a:cxn>
                <a:cxn ang="0">
                  <a:pos x="451" y="121"/>
                </a:cxn>
                <a:cxn ang="0">
                  <a:pos x="460" y="106"/>
                </a:cxn>
                <a:cxn ang="0">
                  <a:pos x="464" y="91"/>
                </a:cxn>
                <a:cxn ang="0">
                  <a:pos x="468" y="80"/>
                </a:cxn>
                <a:cxn ang="0">
                  <a:pos x="469" y="72"/>
                </a:cxn>
                <a:cxn ang="0">
                  <a:pos x="469" y="68"/>
                </a:cxn>
                <a:cxn ang="0">
                  <a:pos x="468" y="70"/>
                </a:cxn>
                <a:cxn ang="0">
                  <a:pos x="465" y="76"/>
                </a:cxn>
                <a:cxn ang="0">
                  <a:pos x="462" y="85"/>
                </a:cxn>
                <a:cxn ang="0">
                  <a:pos x="455" y="97"/>
                </a:cxn>
                <a:cxn ang="0">
                  <a:pos x="445" y="108"/>
                </a:cxn>
                <a:cxn ang="0">
                  <a:pos x="432" y="121"/>
                </a:cxn>
                <a:cxn ang="0">
                  <a:pos x="415" y="131"/>
                </a:cxn>
                <a:cxn ang="0">
                  <a:pos x="393" y="139"/>
                </a:cxn>
                <a:cxn ang="0">
                  <a:pos x="366" y="145"/>
                </a:cxn>
                <a:cxn ang="0">
                  <a:pos x="335" y="145"/>
                </a:cxn>
                <a:cxn ang="0">
                  <a:pos x="297" y="142"/>
                </a:cxn>
                <a:cxn ang="0">
                  <a:pos x="255" y="130"/>
                </a:cxn>
                <a:cxn ang="0">
                  <a:pos x="204" y="113"/>
                </a:cxn>
                <a:cxn ang="0">
                  <a:pos x="146" y="87"/>
                </a:cxn>
                <a:cxn ang="0">
                  <a:pos x="82" y="51"/>
                </a:cxn>
                <a:cxn ang="0">
                  <a:pos x="9" y="5"/>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95046" name="Freeform 486"/>
            <p:cNvSpPr>
              <a:spLocks/>
            </p:cNvSpPr>
            <p:nvPr/>
          </p:nvSpPr>
          <p:spPr bwMode="auto">
            <a:xfrm>
              <a:off x="3125" y="2508"/>
              <a:ext cx="71" cy="73"/>
            </a:xfrm>
            <a:custGeom>
              <a:avLst/>
              <a:gdLst/>
              <a:ahLst/>
              <a:cxnLst>
                <a:cxn ang="0">
                  <a:pos x="85" y="134"/>
                </a:cxn>
                <a:cxn ang="0">
                  <a:pos x="67" y="145"/>
                </a:cxn>
                <a:cxn ang="0">
                  <a:pos x="48" y="140"/>
                </a:cxn>
                <a:cxn ang="0">
                  <a:pos x="37" y="124"/>
                </a:cxn>
                <a:cxn ang="0">
                  <a:pos x="30" y="114"/>
                </a:cxn>
                <a:cxn ang="0">
                  <a:pos x="20" y="113"/>
                </a:cxn>
                <a:cxn ang="0">
                  <a:pos x="11" y="108"/>
                </a:cxn>
                <a:cxn ang="0">
                  <a:pos x="4" y="101"/>
                </a:cxn>
                <a:cxn ang="0">
                  <a:pos x="0" y="86"/>
                </a:cxn>
                <a:cxn ang="0">
                  <a:pos x="9" y="68"/>
                </a:cxn>
                <a:cxn ang="0">
                  <a:pos x="12" y="53"/>
                </a:cxn>
                <a:cxn ang="0">
                  <a:pos x="11" y="32"/>
                </a:cxn>
                <a:cxn ang="0">
                  <a:pos x="19" y="20"/>
                </a:cxn>
                <a:cxn ang="0">
                  <a:pos x="28" y="16"/>
                </a:cxn>
                <a:cxn ang="0">
                  <a:pos x="38" y="15"/>
                </a:cxn>
                <a:cxn ang="0">
                  <a:pos x="49" y="18"/>
                </a:cxn>
                <a:cxn ang="0">
                  <a:pos x="58" y="10"/>
                </a:cxn>
                <a:cxn ang="0">
                  <a:pos x="75" y="0"/>
                </a:cxn>
                <a:cxn ang="0">
                  <a:pos x="95" y="3"/>
                </a:cxn>
                <a:cxn ang="0">
                  <a:pos x="106" y="21"/>
                </a:cxn>
                <a:cxn ang="0">
                  <a:pos x="112" y="30"/>
                </a:cxn>
                <a:cxn ang="0">
                  <a:pos x="123" y="31"/>
                </a:cxn>
                <a:cxn ang="0">
                  <a:pos x="133" y="36"/>
                </a:cxn>
                <a:cxn ang="0">
                  <a:pos x="139" y="44"/>
                </a:cxn>
                <a:cxn ang="0">
                  <a:pos x="142" y="58"/>
                </a:cxn>
                <a:cxn ang="0">
                  <a:pos x="134" y="76"/>
                </a:cxn>
                <a:cxn ang="0">
                  <a:pos x="131" y="92"/>
                </a:cxn>
                <a:cxn ang="0">
                  <a:pos x="132" y="112"/>
                </a:cxn>
                <a:cxn ang="0">
                  <a:pos x="124" y="124"/>
                </a:cxn>
                <a:cxn ang="0">
                  <a:pos x="114" y="129"/>
                </a:cxn>
                <a:cxn ang="0">
                  <a:pos x="104" y="129"/>
                </a:cxn>
                <a:cxn ang="0">
                  <a:pos x="94" y="127"/>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95047" name="Freeform 487"/>
            <p:cNvSpPr>
              <a:spLocks/>
            </p:cNvSpPr>
            <p:nvPr/>
          </p:nvSpPr>
          <p:spPr bwMode="auto">
            <a:xfrm>
              <a:off x="3149" y="2534"/>
              <a:ext cx="21" cy="20"/>
            </a:xfrm>
            <a:custGeom>
              <a:avLst/>
              <a:gdLst/>
              <a:ahLst/>
              <a:cxnLst>
                <a:cxn ang="0">
                  <a:pos x="39" y="14"/>
                </a:cxn>
                <a:cxn ang="0">
                  <a:pos x="36" y="7"/>
                </a:cxn>
                <a:cxn ang="0">
                  <a:pos x="29" y="2"/>
                </a:cxn>
                <a:cxn ang="0">
                  <a:pos x="22" y="0"/>
                </a:cxn>
                <a:cxn ang="0">
                  <a:pos x="14" y="1"/>
                </a:cxn>
                <a:cxn ang="0">
                  <a:pos x="7" y="4"/>
                </a:cxn>
                <a:cxn ang="0">
                  <a:pos x="2" y="11"/>
                </a:cxn>
                <a:cxn ang="0">
                  <a:pos x="0" y="18"/>
                </a:cxn>
                <a:cxn ang="0">
                  <a:pos x="1" y="26"/>
                </a:cxn>
                <a:cxn ang="0">
                  <a:pos x="5" y="32"/>
                </a:cxn>
                <a:cxn ang="0">
                  <a:pos x="12" y="37"/>
                </a:cxn>
                <a:cxn ang="0">
                  <a:pos x="18" y="39"/>
                </a:cxn>
                <a:cxn ang="0">
                  <a:pos x="26" y="38"/>
                </a:cxn>
                <a:cxn ang="0">
                  <a:pos x="33" y="34"/>
                </a:cxn>
                <a:cxn ang="0">
                  <a:pos x="38" y="29"/>
                </a:cxn>
                <a:cxn ang="0">
                  <a:pos x="40" y="22"/>
                </a:cxn>
                <a:cxn ang="0">
                  <a:pos x="39" y="14"/>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95048" name="Freeform 488"/>
            <p:cNvSpPr>
              <a:spLocks/>
            </p:cNvSpPr>
            <p:nvPr/>
          </p:nvSpPr>
          <p:spPr bwMode="auto">
            <a:xfrm>
              <a:off x="2944" y="2499"/>
              <a:ext cx="26" cy="26"/>
            </a:xfrm>
            <a:custGeom>
              <a:avLst/>
              <a:gdLst/>
              <a:ahLst/>
              <a:cxnLst>
                <a:cxn ang="0">
                  <a:pos x="26" y="50"/>
                </a:cxn>
                <a:cxn ang="0">
                  <a:pos x="37" y="48"/>
                </a:cxn>
                <a:cxn ang="0">
                  <a:pos x="45" y="42"/>
                </a:cxn>
                <a:cxn ang="0">
                  <a:pos x="49" y="34"/>
                </a:cxn>
                <a:cxn ang="0">
                  <a:pos x="52" y="25"/>
                </a:cxn>
                <a:cxn ang="0">
                  <a:pos x="49" y="15"/>
                </a:cxn>
                <a:cxn ang="0">
                  <a:pos x="45" y="6"/>
                </a:cxn>
                <a:cxn ang="0">
                  <a:pos x="37" y="2"/>
                </a:cxn>
                <a:cxn ang="0">
                  <a:pos x="26" y="0"/>
                </a:cxn>
                <a:cxn ang="0">
                  <a:pos x="16" y="2"/>
                </a:cxn>
                <a:cxn ang="0">
                  <a:pos x="8" y="6"/>
                </a:cxn>
                <a:cxn ang="0">
                  <a:pos x="2" y="15"/>
                </a:cxn>
                <a:cxn ang="0">
                  <a:pos x="0" y="25"/>
                </a:cxn>
                <a:cxn ang="0">
                  <a:pos x="2" y="34"/>
                </a:cxn>
                <a:cxn ang="0">
                  <a:pos x="8" y="42"/>
                </a:cxn>
                <a:cxn ang="0">
                  <a:pos x="16" y="48"/>
                </a:cxn>
                <a:cxn ang="0">
                  <a:pos x="26" y="50"/>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95049" name="Freeform 489"/>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5050" name="Freeform 490"/>
            <p:cNvSpPr>
              <a:spLocks/>
            </p:cNvSpPr>
            <p:nvPr/>
          </p:nvSpPr>
          <p:spPr bwMode="auto">
            <a:xfrm>
              <a:off x="2930" y="2414"/>
              <a:ext cx="56" cy="78"/>
            </a:xfrm>
            <a:custGeom>
              <a:avLst/>
              <a:gdLst/>
              <a:ahLst/>
              <a:cxnLst>
                <a:cxn ang="0">
                  <a:pos x="69" y="156"/>
                </a:cxn>
                <a:cxn ang="0">
                  <a:pos x="44" y="156"/>
                </a:cxn>
                <a:cxn ang="0">
                  <a:pos x="39" y="149"/>
                </a:cxn>
                <a:cxn ang="0">
                  <a:pos x="29" y="131"/>
                </a:cxn>
                <a:cxn ang="0">
                  <a:pos x="17" y="106"/>
                </a:cxn>
                <a:cxn ang="0">
                  <a:pos x="6" y="77"/>
                </a:cxn>
                <a:cxn ang="0">
                  <a:pos x="0" y="50"/>
                </a:cxn>
                <a:cxn ang="0">
                  <a:pos x="5" y="24"/>
                </a:cxn>
                <a:cxn ang="0">
                  <a:pos x="22" y="7"/>
                </a:cxn>
                <a:cxn ang="0">
                  <a:pos x="55" y="0"/>
                </a:cxn>
                <a:cxn ang="0">
                  <a:pos x="91" y="7"/>
                </a:cxn>
                <a:cxn ang="0">
                  <a:pos x="108" y="24"/>
                </a:cxn>
                <a:cxn ang="0">
                  <a:pos x="113" y="50"/>
                </a:cxn>
                <a:cxn ang="0">
                  <a:pos x="107" y="77"/>
                </a:cxn>
                <a:cxn ang="0">
                  <a:pos x="97" y="106"/>
                </a:cxn>
                <a:cxn ang="0">
                  <a:pos x="84" y="131"/>
                </a:cxn>
                <a:cxn ang="0">
                  <a:pos x="74" y="149"/>
                </a:cxn>
                <a:cxn ang="0">
                  <a:pos x="69" y="156"/>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95051" name="Freeform 491"/>
            <p:cNvSpPr>
              <a:spLocks/>
            </p:cNvSpPr>
            <p:nvPr/>
          </p:nvSpPr>
          <p:spPr bwMode="auto">
            <a:xfrm>
              <a:off x="2972" y="2447"/>
              <a:ext cx="76" cy="61"/>
            </a:xfrm>
            <a:custGeom>
              <a:avLst/>
              <a:gdLst/>
              <a:ahLst/>
              <a:cxnLst>
                <a:cxn ang="0">
                  <a:pos x="13" y="122"/>
                </a:cxn>
                <a:cxn ang="0">
                  <a:pos x="0" y="100"/>
                </a:cxn>
                <a:cxn ang="0">
                  <a:pos x="4" y="93"/>
                </a:cxn>
                <a:cxn ang="0">
                  <a:pos x="14" y="75"/>
                </a:cxn>
                <a:cxn ang="0">
                  <a:pos x="29" y="52"/>
                </a:cxn>
                <a:cxn ang="0">
                  <a:pos x="48" y="27"/>
                </a:cxn>
                <a:cxn ang="0">
                  <a:pos x="70" y="9"/>
                </a:cxn>
                <a:cxn ang="0">
                  <a:pos x="93" y="0"/>
                </a:cxn>
                <a:cxn ang="0">
                  <a:pos x="118" y="5"/>
                </a:cxn>
                <a:cxn ang="0">
                  <a:pos x="141" y="32"/>
                </a:cxn>
                <a:cxn ang="0">
                  <a:pos x="149" y="50"/>
                </a:cxn>
                <a:cxn ang="0">
                  <a:pos x="152" y="65"/>
                </a:cxn>
                <a:cxn ang="0">
                  <a:pos x="151" y="79"/>
                </a:cxn>
                <a:cxn ang="0">
                  <a:pos x="146" y="91"/>
                </a:cxn>
                <a:cxn ang="0">
                  <a:pos x="138" y="99"/>
                </a:cxn>
                <a:cxn ang="0">
                  <a:pos x="127" y="107"/>
                </a:cxn>
                <a:cxn ang="0">
                  <a:pos x="114" y="113"/>
                </a:cxn>
                <a:cxn ang="0">
                  <a:pos x="99" y="116"/>
                </a:cxn>
                <a:cxn ang="0">
                  <a:pos x="84" y="120"/>
                </a:cxn>
                <a:cxn ang="0">
                  <a:pos x="69" y="121"/>
                </a:cxn>
                <a:cxn ang="0">
                  <a:pos x="54" y="122"/>
                </a:cxn>
                <a:cxn ang="0">
                  <a:pos x="42" y="123"/>
                </a:cxn>
                <a:cxn ang="0">
                  <a:pos x="30" y="123"/>
                </a:cxn>
                <a:cxn ang="0">
                  <a:pos x="21" y="122"/>
                </a:cxn>
                <a:cxn ang="0">
                  <a:pos x="15" y="122"/>
                </a:cxn>
                <a:cxn ang="0">
                  <a:pos x="13" y="122"/>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95052" name="Freeform 492"/>
            <p:cNvSpPr>
              <a:spLocks/>
            </p:cNvSpPr>
            <p:nvPr/>
          </p:nvSpPr>
          <p:spPr bwMode="auto">
            <a:xfrm>
              <a:off x="2972" y="2517"/>
              <a:ext cx="76" cy="61"/>
            </a:xfrm>
            <a:custGeom>
              <a:avLst/>
              <a:gdLst/>
              <a:ahLst/>
              <a:cxnLst>
                <a:cxn ang="0">
                  <a:pos x="0" y="23"/>
                </a:cxn>
                <a:cxn ang="0">
                  <a:pos x="13" y="1"/>
                </a:cxn>
                <a:cxn ang="0">
                  <a:pos x="15" y="1"/>
                </a:cxn>
                <a:cxn ang="0">
                  <a:pos x="21" y="1"/>
                </a:cxn>
                <a:cxn ang="0">
                  <a:pos x="30" y="0"/>
                </a:cxn>
                <a:cxn ang="0">
                  <a:pos x="42" y="0"/>
                </a:cxn>
                <a:cxn ang="0">
                  <a:pos x="54" y="1"/>
                </a:cxn>
                <a:cxn ang="0">
                  <a:pos x="69" y="2"/>
                </a:cxn>
                <a:cxn ang="0">
                  <a:pos x="84" y="4"/>
                </a:cxn>
                <a:cxn ang="0">
                  <a:pos x="99" y="7"/>
                </a:cxn>
                <a:cxn ang="0">
                  <a:pos x="114" y="10"/>
                </a:cxn>
                <a:cxn ang="0">
                  <a:pos x="127" y="16"/>
                </a:cxn>
                <a:cxn ang="0">
                  <a:pos x="138" y="23"/>
                </a:cxn>
                <a:cxn ang="0">
                  <a:pos x="146" y="32"/>
                </a:cxn>
                <a:cxn ang="0">
                  <a:pos x="152" y="43"/>
                </a:cxn>
                <a:cxn ang="0">
                  <a:pos x="153" y="55"/>
                </a:cxn>
                <a:cxn ang="0">
                  <a:pos x="150" y="70"/>
                </a:cxn>
                <a:cxn ang="0">
                  <a:pos x="142" y="89"/>
                </a:cxn>
                <a:cxn ang="0">
                  <a:pos x="118" y="115"/>
                </a:cxn>
                <a:cxn ang="0">
                  <a:pos x="93" y="122"/>
                </a:cxn>
                <a:cxn ang="0">
                  <a:pos x="70" y="114"/>
                </a:cxn>
                <a:cxn ang="0">
                  <a:pos x="48" y="95"/>
                </a:cxn>
                <a:cxn ang="0">
                  <a:pos x="29" y="72"/>
                </a:cxn>
                <a:cxn ang="0">
                  <a:pos x="14" y="48"/>
                </a:cxn>
                <a:cxn ang="0">
                  <a:pos x="4" y="30"/>
                </a:cxn>
                <a:cxn ang="0">
                  <a:pos x="0" y="23"/>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95053" name="Freeform 493"/>
            <p:cNvSpPr>
              <a:spLocks/>
            </p:cNvSpPr>
            <p:nvPr/>
          </p:nvSpPr>
          <p:spPr bwMode="auto">
            <a:xfrm>
              <a:off x="2930" y="2532"/>
              <a:ext cx="55" cy="78"/>
            </a:xfrm>
            <a:custGeom>
              <a:avLst/>
              <a:gdLst/>
              <a:ahLst/>
              <a:cxnLst>
                <a:cxn ang="0">
                  <a:pos x="43" y="0"/>
                </a:cxn>
                <a:cxn ang="0">
                  <a:pos x="68" y="0"/>
                </a:cxn>
                <a:cxn ang="0">
                  <a:pos x="73" y="7"/>
                </a:cxn>
                <a:cxn ang="0">
                  <a:pos x="83" y="24"/>
                </a:cxn>
                <a:cxn ang="0">
                  <a:pos x="96" y="50"/>
                </a:cxn>
                <a:cxn ang="0">
                  <a:pos x="106" y="77"/>
                </a:cxn>
                <a:cxn ang="0">
                  <a:pos x="112" y="106"/>
                </a:cxn>
                <a:cxn ang="0">
                  <a:pos x="108" y="131"/>
                </a:cxn>
                <a:cxn ang="0">
                  <a:pos x="91" y="149"/>
                </a:cxn>
                <a:cxn ang="0">
                  <a:pos x="56" y="156"/>
                </a:cxn>
                <a:cxn ang="0">
                  <a:pos x="22" y="149"/>
                </a:cxn>
                <a:cxn ang="0">
                  <a:pos x="4" y="131"/>
                </a:cxn>
                <a:cxn ang="0">
                  <a:pos x="0" y="106"/>
                </a:cxn>
                <a:cxn ang="0">
                  <a:pos x="5" y="77"/>
                </a:cxn>
                <a:cxn ang="0">
                  <a:pos x="15" y="50"/>
                </a:cxn>
                <a:cxn ang="0">
                  <a:pos x="28" y="24"/>
                </a:cxn>
                <a:cxn ang="0">
                  <a:pos x="38" y="7"/>
                </a:cxn>
                <a:cxn ang="0">
                  <a:pos x="43" y="0"/>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95054" name="Freeform 494"/>
            <p:cNvSpPr>
              <a:spLocks/>
            </p:cNvSpPr>
            <p:nvPr/>
          </p:nvSpPr>
          <p:spPr bwMode="auto">
            <a:xfrm>
              <a:off x="2868" y="2515"/>
              <a:ext cx="75" cy="62"/>
            </a:xfrm>
            <a:custGeom>
              <a:avLst/>
              <a:gdLst/>
              <a:ahLst/>
              <a:cxnLst>
                <a:cxn ang="0">
                  <a:pos x="138" y="1"/>
                </a:cxn>
                <a:cxn ang="0">
                  <a:pos x="151" y="23"/>
                </a:cxn>
                <a:cxn ang="0">
                  <a:pos x="147" y="30"/>
                </a:cxn>
                <a:cxn ang="0">
                  <a:pos x="137" y="48"/>
                </a:cxn>
                <a:cxn ang="0">
                  <a:pos x="122" y="71"/>
                </a:cxn>
                <a:cxn ang="0">
                  <a:pos x="103" y="95"/>
                </a:cxn>
                <a:cxn ang="0">
                  <a:pos x="82" y="114"/>
                </a:cxn>
                <a:cxn ang="0">
                  <a:pos x="57" y="123"/>
                </a:cxn>
                <a:cxn ang="0">
                  <a:pos x="34" y="117"/>
                </a:cxn>
                <a:cxn ang="0">
                  <a:pos x="11" y="91"/>
                </a:cxn>
                <a:cxn ang="0">
                  <a:pos x="3" y="72"/>
                </a:cxn>
                <a:cxn ang="0">
                  <a:pos x="0" y="57"/>
                </a:cxn>
                <a:cxn ang="0">
                  <a:pos x="0" y="44"/>
                </a:cxn>
                <a:cxn ang="0">
                  <a:pos x="6" y="32"/>
                </a:cxn>
                <a:cxn ang="0">
                  <a:pos x="14" y="24"/>
                </a:cxn>
                <a:cxn ang="0">
                  <a:pos x="25" y="16"/>
                </a:cxn>
                <a:cxn ang="0">
                  <a:pos x="38" y="10"/>
                </a:cxn>
                <a:cxn ang="0">
                  <a:pos x="52" y="7"/>
                </a:cxn>
                <a:cxn ang="0">
                  <a:pos x="67" y="3"/>
                </a:cxn>
                <a:cxn ang="0">
                  <a:pos x="82" y="2"/>
                </a:cxn>
                <a:cxn ang="0">
                  <a:pos x="97" y="1"/>
                </a:cxn>
                <a:cxn ang="0">
                  <a:pos x="109" y="0"/>
                </a:cxn>
                <a:cxn ang="0">
                  <a:pos x="121" y="0"/>
                </a:cxn>
                <a:cxn ang="0">
                  <a:pos x="130" y="1"/>
                </a:cxn>
                <a:cxn ang="0">
                  <a:pos x="136" y="1"/>
                </a:cxn>
                <a:cxn ang="0">
                  <a:pos x="138" y="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95055" name="Freeform 495"/>
            <p:cNvSpPr>
              <a:spLocks/>
            </p:cNvSpPr>
            <p:nvPr/>
          </p:nvSpPr>
          <p:spPr bwMode="auto">
            <a:xfrm>
              <a:off x="2867" y="2446"/>
              <a:ext cx="76" cy="62"/>
            </a:xfrm>
            <a:custGeom>
              <a:avLst/>
              <a:gdLst/>
              <a:ahLst/>
              <a:cxnLst>
                <a:cxn ang="0">
                  <a:pos x="152" y="99"/>
                </a:cxn>
                <a:cxn ang="0">
                  <a:pos x="139" y="122"/>
                </a:cxn>
                <a:cxn ang="0">
                  <a:pos x="137" y="122"/>
                </a:cxn>
                <a:cxn ang="0">
                  <a:pos x="131" y="122"/>
                </a:cxn>
                <a:cxn ang="0">
                  <a:pos x="122" y="123"/>
                </a:cxn>
                <a:cxn ang="0">
                  <a:pos x="110" y="122"/>
                </a:cxn>
                <a:cxn ang="0">
                  <a:pos x="98" y="122"/>
                </a:cxn>
                <a:cxn ang="0">
                  <a:pos x="83" y="121"/>
                </a:cxn>
                <a:cxn ang="0">
                  <a:pos x="68" y="118"/>
                </a:cxn>
                <a:cxn ang="0">
                  <a:pos x="53" y="116"/>
                </a:cxn>
                <a:cxn ang="0">
                  <a:pos x="39" y="111"/>
                </a:cxn>
                <a:cxn ang="0">
                  <a:pos x="26" y="106"/>
                </a:cxn>
                <a:cxn ang="0">
                  <a:pos x="15" y="99"/>
                </a:cxn>
                <a:cxn ang="0">
                  <a:pos x="7" y="91"/>
                </a:cxn>
                <a:cxn ang="0">
                  <a:pos x="1" y="79"/>
                </a:cxn>
                <a:cxn ang="0">
                  <a:pos x="0" y="66"/>
                </a:cxn>
                <a:cxn ang="0">
                  <a:pos x="3" y="51"/>
                </a:cxn>
                <a:cxn ang="0">
                  <a:pos x="11" y="33"/>
                </a:cxn>
                <a:cxn ang="0">
                  <a:pos x="34" y="6"/>
                </a:cxn>
                <a:cxn ang="0">
                  <a:pos x="58" y="0"/>
                </a:cxn>
                <a:cxn ang="0">
                  <a:pos x="83" y="8"/>
                </a:cxn>
                <a:cxn ang="0">
                  <a:pos x="104" y="27"/>
                </a:cxn>
                <a:cxn ang="0">
                  <a:pos x="123" y="50"/>
                </a:cxn>
                <a:cxn ang="0">
                  <a:pos x="138" y="73"/>
                </a:cxn>
                <a:cxn ang="0">
                  <a:pos x="148" y="92"/>
                </a:cxn>
                <a:cxn ang="0">
                  <a:pos x="152" y="99"/>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95056" name="Freeform 496"/>
            <p:cNvSpPr>
              <a:spLocks/>
            </p:cNvSpPr>
            <p:nvPr/>
          </p:nvSpPr>
          <p:spPr bwMode="auto">
            <a:xfrm>
              <a:off x="2555" y="2447"/>
              <a:ext cx="68" cy="74"/>
            </a:xfrm>
            <a:custGeom>
              <a:avLst/>
              <a:gdLst/>
              <a:ahLst/>
              <a:cxnLst>
                <a:cxn ang="0">
                  <a:pos x="6" y="67"/>
                </a:cxn>
                <a:cxn ang="0">
                  <a:pos x="0" y="47"/>
                </a:cxn>
                <a:cxn ang="0">
                  <a:pos x="7" y="33"/>
                </a:cxn>
                <a:cxn ang="0">
                  <a:pos x="15" y="27"/>
                </a:cxn>
                <a:cxn ang="0">
                  <a:pos x="24" y="25"/>
                </a:cxn>
                <a:cxn ang="0">
                  <a:pos x="35" y="25"/>
                </a:cxn>
                <a:cxn ang="0">
                  <a:pos x="43" y="16"/>
                </a:cxn>
                <a:cxn ang="0">
                  <a:pos x="58" y="2"/>
                </a:cxn>
                <a:cxn ang="0">
                  <a:pos x="79" y="2"/>
                </a:cxn>
                <a:cxn ang="0">
                  <a:pos x="92" y="16"/>
                </a:cxn>
                <a:cxn ang="0">
                  <a:pos x="100" y="24"/>
                </a:cxn>
                <a:cxn ang="0">
                  <a:pos x="111" y="23"/>
                </a:cxn>
                <a:cxn ang="0">
                  <a:pos x="121" y="26"/>
                </a:cxn>
                <a:cxn ang="0">
                  <a:pos x="129" y="32"/>
                </a:cxn>
                <a:cxn ang="0">
                  <a:pos x="136" y="46"/>
                </a:cxn>
                <a:cxn ang="0">
                  <a:pos x="130" y="65"/>
                </a:cxn>
                <a:cxn ang="0">
                  <a:pos x="130" y="80"/>
                </a:cxn>
                <a:cxn ang="0">
                  <a:pos x="136" y="100"/>
                </a:cxn>
                <a:cxn ang="0">
                  <a:pos x="129" y="115"/>
                </a:cxn>
                <a:cxn ang="0">
                  <a:pos x="121" y="121"/>
                </a:cxn>
                <a:cxn ang="0">
                  <a:pos x="112" y="123"/>
                </a:cxn>
                <a:cxn ang="0">
                  <a:pos x="102" y="122"/>
                </a:cxn>
                <a:cxn ang="0">
                  <a:pos x="94" y="131"/>
                </a:cxn>
                <a:cxn ang="0">
                  <a:pos x="80" y="146"/>
                </a:cxn>
                <a:cxn ang="0">
                  <a:pos x="59" y="146"/>
                </a:cxn>
                <a:cxn ang="0">
                  <a:pos x="45" y="131"/>
                </a:cxn>
                <a:cxn ang="0">
                  <a:pos x="36" y="123"/>
                </a:cxn>
                <a:cxn ang="0">
                  <a:pos x="26" y="124"/>
                </a:cxn>
                <a:cxn ang="0">
                  <a:pos x="16" y="122"/>
                </a:cxn>
                <a:cxn ang="0">
                  <a:pos x="8" y="116"/>
                </a:cxn>
                <a:cxn ang="0">
                  <a:pos x="1" y="101"/>
                </a:cxn>
                <a:cxn ang="0">
                  <a:pos x="7" y="8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95057" name="Freeform 497"/>
            <p:cNvSpPr>
              <a:spLocks/>
            </p:cNvSpPr>
            <p:nvPr/>
          </p:nvSpPr>
          <p:spPr bwMode="auto">
            <a:xfrm>
              <a:off x="2579" y="2473"/>
              <a:ext cx="20" cy="21"/>
            </a:xfrm>
            <a:custGeom>
              <a:avLst/>
              <a:gdLst/>
              <a:ahLst/>
              <a:cxnLst>
                <a:cxn ang="0">
                  <a:pos x="19" y="40"/>
                </a:cxn>
                <a:cxn ang="0">
                  <a:pos x="27" y="39"/>
                </a:cxn>
                <a:cxn ang="0">
                  <a:pos x="33" y="34"/>
                </a:cxn>
                <a:cxn ang="0">
                  <a:pos x="38" y="27"/>
                </a:cxn>
                <a:cxn ang="0">
                  <a:pos x="39" y="20"/>
                </a:cxn>
                <a:cxn ang="0">
                  <a:pos x="38" y="12"/>
                </a:cxn>
                <a:cxn ang="0">
                  <a:pos x="33" y="5"/>
                </a:cxn>
                <a:cxn ang="0">
                  <a:pos x="27" y="1"/>
                </a:cxn>
                <a:cxn ang="0">
                  <a:pos x="19" y="0"/>
                </a:cxn>
                <a:cxn ang="0">
                  <a:pos x="12" y="1"/>
                </a:cxn>
                <a:cxn ang="0">
                  <a:pos x="6" y="5"/>
                </a:cxn>
                <a:cxn ang="0">
                  <a:pos x="1" y="12"/>
                </a:cxn>
                <a:cxn ang="0">
                  <a:pos x="0" y="20"/>
                </a:cxn>
                <a:cxn ang="0">
                  <a:pos x="1" y="27"/>
                </a:cxn>
                <a:cxn ang="0">
                  <a:pos x="6" y="34"/>
                </a:cxn>
                <a:cxn ang="0">
                  <a:pos x="12" y="39"/>
                </a:cxn>
                <a:cxn ang="0">
                  <a:pos x="19" y="40"/>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95058" name="Freeform 498"/>
            <p:cNvSpPr>
              <a:spLocks/>
            </p:cNvSpPr>
            <p:nvPr/>
          </p:nvSpPr>
          <p:spPr bwMode="auto">
            <a:xfrm>
              <a:off x="2642" y="1923"/>
              <a:ext cx="68" cy="74"/>
            </a:xfrm>
            <a:custGeom>
              <a:avLst/>
              <a:gdLst/>
              <a:ahLst/>
              <a:cxnLst>
                <a:cxn ang="0">
                  <a:pos x="6" y="66"/>
                </a:cxn>
                <a:cxn ang="0">
                  <a:pos x="0" y="47"/>
                </a:cxn>
                <a:cxn ang="0">
                  <a:pos x="7" y="33"/>
                </a:cxn>
                <a:cxn ang="0">
                  <a:pos x="15" y="26"/>
                </a:cxn>
                <a:cxn ang="0">
                  <a:pos x="25" y="24"/>
                </a:cxn>
                <a:cxn ang="0">
                  <a:pos x="35" y="25"/>
                </a:cxn>
                <a:cxn ang="0">
                  <a:pos x="43" y="16"/>
                </a:cxn>
                <a:cxn ang="0">
                  <a:pos x="58" y="2"/>
                </a:cxn>
                <a:cxn ang="0">
                  <a:pos x="79" y="2"/>
                </a:cxn>
                <a:cxn ang="0">
                  <a:pos x="92" y="16"/>
                </a:cxn>
                <a:cxn ang="0">
                  <a:pos x="101" y="24"/>
                </a:cxn>
                <a:cxn ang="0">
                  <a:pos x="111" y="23"/>
                </a:cxn>
                <a:cxn ang="0">
                  <a:pos x="121" y="25"/>
                </a:cxn>
                <a:cxn ang="0">
                  <a:pos x="129" y="32"/>
                </a:cxn>
                <a:cxn ang="0">
                  <a:pos x="136" y="46"/>
                </a:cxn>
                <a:cxn ang="0">
                  <a:pos x="130" y="65"/>
                </a:cxn>
                <a:cxn ang="0">
                  <a:pos x="130" y="80"/>
                </a:cxn>
                <a:cxn ang="0">
                  <a:pos x="136" y="100"/>
                </a:cxn>
                <a:cxn ang="0">
                  <a:pos x="129" y="114"/>
                </a:cxn>
                <a:cxn ang="0">
                  <a:pos x="121" y="121"/>
                </a:cxn>
                <a:cxn ang="0">
                  <a:pos x="112" y="123"/>
                </a:cxn>
                <a:cxn ang="0">
                  <a:pos x="102" y="122"/>
                </a:cxn>
                <a:cxn ang="0">
                  <a:pos x="94" y="131"/>
                </a:cxn>
                <a:cxn ang="0">
                  <a:pos x="80" y="145"/>
                </a:cxn>
                <a:cxn ang="0">
                  <a:pos x="59" y="145"/>
                </a:cxn>
                <a:cxn ang="0">
                  <a:pos x="45" y="131"/>
                </a:cxn>
                <a:cxn ang="0">
                  <a:pos x="36" y="123"/>
                </a:cxn>
                <a:cxn ang="0">
                  <a:pos x="26" y="124"/>
                </a:cxn>
                <a:cxn ang="0">
                  <a:pos x="16" y="122"/>
                </a:cxn>
                <a:cxn ang="0">
                  <a:pos x="8" y="116"/>
                </a:cxn>
                <a:cxn ang="0">
                  <a:pos x="1" y="101"/>
                </a:cxn>
                <a:cxn ang="0">
                  <a:pos x="7" y="8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95059" name="Freeform 499"/>
            <p:cNvSpPr>
              <a:spLocks/>
            </p:cNvSpPr>
            <p:nvPr/>
          </p:nvSpPr>
          <p:spPr bwMode="auto">
            <a:xfrm>
              <a:off x="2667" y="1949"/>
              <a:ext cx="20" cy="20"/>
            </a:xfrm>
            <a:custGeom>
              <a:avLst/>
              <a:gdLst/>
              <a:ahLst/>
              <a:cxnLst>
                <a:cxn ang="0">
                  <a:pos x="19" y="39"/>
                </a:cxn>
                <a:cxn ang="0">
                  <a:pos x="28" y="38"/>
                </a:cxn>
                <a:cxn ang="0">
                  <a:pos x="33" y="33"/>
                </a:cxn>
                <a:cxn ang="0">
                  <a:pos x="38" y="27"/>
                </a:cxn>
                <a:cxn ang="0">
                  <a:pos x="39" y="19"/>
                </a:cxn>
                <a:cxn ang="0">
                  <a:pos x="38" y="12"/>
                </a:cxn>
                <a:cxn ang="0">
                  <a:pos x="33" y="5"/>
                </a:cxn>
                <a:cxn ang="0">
                  <a:pos x="28" y="1"/>
                </a:cxn>
                <a:cxn ang="0">
                  <a:pos x="19" y="0"/>
                </a:cxn>
                <a:cxn ang="0">
                  <a:pos x="13" y="1"/>
                </a:cxn>
                <a:cxn ang="0">
                  <a:pos x="6" y="5"/>
                </a:cxn>
                <a:cxn ang="0">
                  <a:pos x="1" y="12"/>
                </a:cxn>
                <a:cxn ang="0">
                  <a:pos x="0" y="19"/>
                </a:cxn>
                <a:cxn ang="0">
                  <a:pos x="1" y="27"/>
                </a:cxn>
                <a:cxn ang="0">
                  <a:pos x="6" y="33"/>
                </a:cxn>
                <a:cxn ang="0">
                  <a:pos x="13" y="38"/>
                </a:cxn>
                <a:cxn ang="0">
                  <a:pos x="19" y="39"/>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95060" name="Freeform 500"/>
            <p:cNvSpPr>
              <a:spLocks/>
            </p:cNvSpPr>
            <p:nvPr/>
          </p:nvSpPr>
          <p:spPr bwMode="auto">
            <a:xfrm>
              <a:off x="2593" y="1695"/>
              <a:ext cx="30" cy="30"/>
            </a:xfrm>
            <a:custGeom>
              <a:avLst/>
              <a:gdLst/>
              <a:ahLst/>
              <a:cxnLst>
                <a:cxn ang="0">
                  <a:pos x="60" y="29"/>
                </a:cxn>
                <a:cxn ang="0">
                  <a:pos x="59" y="24"/>
                </a:cxn>
                <a:cxn ang="0">
                  <a:pos x="58" y="18"/>
                </a:cxn>
                <a:cxn ang="0">
                  <a:pos x="55" y="13"/>
                </a:cxn>
                <a:cxn ang="0">
                  <a:pos x="51" y="9"/>
                </a:cxn>
                <a:cxn ang="0">
                  <a:pos x="47" y="5"/>
                </a:cxn>
                <a:cxn ang="0">
                  <a:pos x="42" y="2"/>
                </a:cxn>
                <a:cxn ang="0">
                  <a:pos x="36" y="1"/>
                </a:cxn>
                <a:cxn ang="0">
                  <a:pos x="30" y="0"/>
                </a:cxn>
                <a:cxn ang="0">
                  <a:pos x="19" y="2"/>
                </a:cxn>
                <a:cxn ang="0">
                  <a:pos x="10" y="9"/>
                </a:cxn>
                <a:cxn ang="0">
                  <a:pos x="3" y="18"/>
                </a:cxn>
                <a:cxn ang="0">
                  <a:pos x="0" y="29"/>
                </a:cxn>
                <a:cxn ang="0">
                  <a:pos x="2" y="35"/>
                </a:cxn>
                <a:cxn ang="0">
                  <a:pos x="3" y="41"/>
                </a:cxn>
                <a:cxn ang="0">
                  <a:pos x="6" y="46"/>
                </a:cxn>
                <a:cxn ang="0">
                  <a:pos x="10" y="50"/>
                </a:cxn>
                <a:cxn ang="0">
                  <a:pos x="14" y="54"/>
                </a:cxn>
                <a:cxn ang="0">
                  <a:pos x="19" y="57"/>
                </a:cxn>
                <a:cxn ang="0">
                  <a:pos x="25" y="58"/>
                </a:cxn>
                <a:cxn ang="0">
                  <a:pos x="30" y="59"/>
                </a:cxn>
                <a:cxn ang="0">
                  <a:pos x="36" y="58"/>
                </a:cxn>
                <a:cxn ang="0">
                  <a:pos x="42" y="57"/>
                </a:cxn>
                <a:cxn ang="0">
                  <a:pos x="47" y="54"/>
                </a:cxn>
                <a:cxn ang="0">
                  <a:pos x="51" y="50"/>
                </a:cxn>
                <a:cxn ang="0">
                  <a:pos x="55" y="46"/>
                </a:cxn>
                <a:cxn ang="0">
                  <a:pos x="58" y="41"/>
                </a:cxn>
                <a:cxn ang="0">
                  <a:pos x="59" y="35"/>
                </a:cxn>
                <a:cxn ang="0">
                  <a:pos x="60" y="29"/>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5061" name="Freeform 501"/>
            <p:cNvSpPr>
              <a:spLocks/>
            </p:cNvSpPr>
            <p:nvPr/>
          </p:nvSpPr>
          <p:spPr bwMode="auto">
            <a:xfrm>
              <a:off x="2601" y="1702"/>
              <a:ext cx="15" cy="15"/>
            </a:xfrm>
            <a:custGeom>
              <a:avLst/>
              <a:gdLst/>
              <a:ahLst/>
              <a:cxnLst>
                <a:cxn ang="0">
                  <a:pos x="15" y="30"/>
                </a:cxn>
                <a:cxn ang="0">
                  <a:pos x="13" y="30"/>
                </a:cxn>
                <a:cxn ang="0">
                  <a:pos x="11" y="29"/>
                </a:cxn>
                <a:cxn ang="0">
                  <a:pos x="7" y="27"/>
                </a:cxn>
                <a:cxn ang="0">
                  <a:pos x="5" y="26"/>
                </a:cxn>
                <a:cxn ang="0">
                  <a:pos x="4" y="24"/>
                </a:cxn>
                <a:cxn ang="0">
                  <a:pos x="2" y="20"/>
                </a:cxn>
                <a:cxn ang="0">
                  <a:pos x="0" y="18"/>
                </a:cxn>
                <a:cxn ang="0">
                  <a:pos x="0" y="15"/>
                </a:cxn>
                <a:cxn ang="0">
                  <a:pos x="0" y="12"/>
                </a:cxn>
                <a:cxn ang="0">
                  <a:pos x="2" y="10"/>
                </a:cxn>
                <a:cxn ang="0">
                  <a:pos x="4" y="7"/>
                </a:cxn>
                <a:cxn ang="0">
                  <a:pos x="5" y="5"/>
                </a:cxn>
                <a:cxn ang="0">
                  <a:pos x="7" y="3"/>
                </a:cxn>
                <a:cxn ang="0">
                  <a:pos x="11" y="2"/>
                </a:cxn>
                <a:cxn ang="0">
                  <a:pos x="13" y="0"/>
                </a:cxn>
                <a:cxn ang="0">
                  <a:pos x="15" y="0"/>
                </a:cxn>
                <a:cxn ang="0">
                  <a:pos x="19" y="0"/>
                </a:cxn>
                <a:cxn ang="0">
                  <a:pos x="21" y="2"/>
                </a:cxn>
                <a:cxn ang="0">
                  <a:pos x="23" y="3"/>
                </a:cxn>
                <a:cxn ang="0">
                  <a:pos x="26" y="5"/>
                </a:cxn>
                <a:cxn ang="0">
                  <a:pos x="28" y="7"/>
                </a:cxn>
                <a:cxn ang="0">
                  <a:pos x="29" y="10"/>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062" name="Freeform 502"/>
            <p:cNvSpPr>
              <a:spLocks/>
            </p:cNvSpPr>
            <p:nvPr/>
          </p:nvSpPr>
          <p:spPr bwMode="auto">
            <a:xfrm>
              <a:off x="2352" y="1812"/>
              <a:ext cx="30" cy="30"/>
            </a:xfrm>
            <a:custGeom>
              <a:avLst/>
              <a:gdLst/>
              <a:ahLst/>
              <a:cxnLst>
                <a:cxn ang="0">
                  <a:pos x="60" y="30"/>
                </a:cxn>
                <a:cxn ang="0">
                  <a:pos x="59" y="25"/>
                </a:cxn>
                <a:cxn ang="0">
                  <a:pos x="57" y="19"/>
                </a:cxn>
                <a:cxn ang="0">
                  <a:pos x="54" y="14"/>
                </a:cxn>
                <a:cxn ang="0">
                  <a:pos x="51" y="10"/>
                </a:cxn>
                <a:cxn ang="0">
                  <a:pos x="46" y="6"/>
                </a:cxn>
                <a:cxn ang="0">
                  <a:pos x="41" y="3"/>
                </a:cxn>
                <a:cxn ang="0">
                  <a:pos x="36" y="1"/>
                </a:cxn>
                <a:cxn ang="0">
                  <a:pos x="30" y="0"/>
                </a:cxn>
                <a:cxn ang="0">
                  <a:pos x="18" y="3"/>
                </a:cxn>
                <a:cxn ang="0">
                  <a:pos x="8" y="10"/>
                </a:cxn>
                <a:cxn ang="0">
                  <a:pos x="2" y="19"/>
                </a:cxn>
                <a:cxn ang="0">
                  <a:pos x="0" y="30"/>
                </a:cxn>
                <a:cxn ang="0">
                  <a:pos x="0" y="36"/>
                </a:cxn>
                <a:cxn ang="0">
                  <a:pos x="2" y="42"/>
                </a:cxn>
                <a:cxn ang="0">
                  <a:pos x="4" y="46"/>
                </a:cxn>
                <a:cxn ang="0">
                  <a:pos x="8" y="51"/>
                </a:cxn>
                <a:cxn ang="0">
                  <a:pos x="13" y="54"/>
                </a:cxn>
                <a:cxn ang="0">
                  <a:pos x="18" y="58"/>
                </a:cxn>
                <a:cxn ang="0">
                  <a:pos x="24" y="59"/>
                </a:cxn>
                <a:cxn ang="0">
                  <a:pos x="30" y="60"/>
                </a:cxn>
                <a:cxn ang="0">
                  <a:pos x="36" y="59"/>
                </a:cxn>
                <a:cxn ang="0">
                  <a:pos x="41" y="58"/>
                </a:cxn>
                <a:cxn ang="0">
                  <a:pos x="46" y="54"/>
                </a:cxn>
                <a:cxn ang="0">
                  <a:pos x="51" y="51"/>
                </a:cxn>
                <a:cxn ang="0">
                  <a:pos x="54" y="46"/>
                </a:cxn>
                <a:cxn ang="0">
                  <a:pos x="57" y="42"/>
                </a:cxn>
                <a:cxn ang="0">
                  <a:pos x="59" y="36"/>
                </a:cxn>
                <a:cxn ang="0">
                  <a:pos x="60" y="30"/>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95063" name="Freeform 503"/>
            <p:cNvSpPr>
              <a:spLocks/>
            </p:cNvSpPr>
            <p:nvPr/>
          </p:nvSpPr>
          <p:spPr bwMode="auto">
            <a:xfrm>
              <a:off x="2359" y="1819"/>
              <a:ext cx="15" cy="15"/>
            </a:xfrm>
            <a:custGeom>
              <a:avLst/>
              <a:gdLst/>
              <a:ahLst/>
              <a:cxnLst>
                <a:cxn ang="0">
                  <a:pos x="15" y="30"/>
                </a:cxn>
                <a:cxn ang="0">
                  <a:pos x="11" y="30"/>
                </a:cxn>
                <a:cxn ang="0">
                  <a:pos x="9" y="29"/>
                </a:cxn>
                <a:cxn ang="0">
                  <a:pos x="7" y="27"/>
                </a:cxn>
                <a:cxn ang="0">
                  <a:pos x="4" y="26"/>
                </a:cxn>
                <a:cxn ang="0">
                  <a:pos x="2" y="23"/>
                </a:cxn>
                <a:cxn ang="0">
                  <a:pos x="1" y="21"/>
                </a:cxn>
                <a:cxn ang="0">
                  <a:pos x="0" y="18"/>
                </a:cxn>
                <a:cxn ang="0">
                  <a:pos x="0" y="15"/>
                </a:cxn>
                <a:cxn ang="0">
                  <a:pos x="0" y="13"/>
                </a:cxn>
                <a:cxn ang="0">
                  <a:pos x="1" y="10"/>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8" y="10"/>
                </a:cxn>
                <a:cxn ang="0">
                  <a:pos x="29" y="13"/>
                </a:cxn>
                <a:cxn ang="0">
                  <a:pos x="29" y="15"/>
                </a:cxn>
                <a:cxn ang="0">
                  <a:pos x="28" y="21"/>
                </a:cxn>
                <a:cxn ang="0">
                  <a:pos x="25" y="26"/>
                </a:cxn>
                <a:cxn ang="0">
                  <a:pos x="21" y="29"/>
                </a:cxn>
                <a:cxn ang="0">
                  <a:pos x="15" y="30"/>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64" name="Freeform 504"/>
            <p:cNvSpPr>
              <a:spLocks/>
            </p:cNvSpPr>
            <p:nvPr/>
          </p:nvSpPr>
          <p:spPr bwMode="auto">
            <a:xfrm>
              <a:off x="2336" y="1607"/>
              <a:ext cx="30" cy="29"/>
            </a:xfrm>
            <a:custGeom>
              <a:avLst/>
              <a:gdLst/>
              <a:ahLst/>
              <a:cxnLst>
                <a:cxn ang="0">
                  <a:pos x="60" y="30"/>
                </a:cxn>
                <a:cxn ang="0">
                  <a:pos x="58" y="24"/>
                </a:cxn>
                <a:cxn ang="0">
                  <a:pos x="57" y="19"/>
                </a:cxn>
                <a:cxn ang="0">
                  <a:pos x="54" y="13"/>
                </a:cxn>
                <a:cxn ang="0">
                  <a:pos x="50" y="8"/>
                </a:cxn>
                <a:cxn ang="0">
                  <a:pos x="46" y="5"/>
                </a:cxn>
                <a:cxn ang="0">
                  <a:pos x="41" y="3"/>
                </a:cxn>
                <a:cxn ang="0">
                  <a:pos x="35" y="0"/>
                </a:cxn>
                <a:cxn ang="0">
                  <a:pos x="30" y="0"/>
                </a:cxn>
                <a:cxn ang="0">
                  <a:pos x="18" y="3"/>
                </a:cxn>
                <a:cxn ang="0">
                  <a:pos x="9" y="8"/>
                </a:cxn>
                <a:cxn ang="0">
                  <a:pos x="2" y="19"/>
                </a:cxn>
                <a:cxn ang="0">
                  <a:pos x="0" y="30"/>
                </a:cxn>
                <a:cxn ang="0">
                  <a:pos x="1" y="36"/>
                </a:cxn>
                <a:cxn ang="0">
                  <a:pos x="2" y="41"/>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1"/>
                </a:cxn>
                <a:cxn ang="0">
                  <a:pos x="58" y="36"/>
                </a:cxn>
                <a:cxn ang="0">
                  <a:pos x="60" y="30"/>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5065" name="Freeform 505"/>
            <p:cNvSpPr>
              <a:spLocks/>
            </p:cNvSpPr>
            <p:nvPr/>
          </p:nvSpPr>
          <p:spPr bwMode="auto">
            <a:xfrm>
              <a:off x="2343" y="1614"/>
              <a:ext cx="15" cy="15"/>
            </a:xfrm>
            <a:custGeom>
              <a:avLst/>
              <a:gdLst/>
              <a:ahLst/>
              <a:cxnLst>
                <a:cxn ang="0">
                  <a:pos x="15" y="29"/>
                </a:cxn>
                <a:cxn ang="0">
                  <a:pos x="11" y="29"/>
                </a:cxn>
                <a:cxn ang="0">
                  <a:pos x="9" y="28"/>
                </a:cxn>
                <a:cxn ang="0">
                  <a:pos x="7" y="27"/>
                </a:cxn>
                <a:cxn ang="0">
                  <a:pos x="4" y="26"/>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1"/>
                </a:cxn>
                <a:cxn ang="0">
                  <a:pos x="25" y="26"/>
                </a:cxn>
                <a:cxn ang="0">
                  <a:pos x="20" y="28"/>
                </a:cxn>
                <a:cxn ang="0">
                  <a:pos x="15" y="29"/>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95066" name="Freeform 506"/>
            <p:cNvSpPr>
              <a:spLocks/>
            </p:cNvSpPr>
            <p:nvPr/>
          </p:nvSpPr>
          <p:spPr bwMode="auto">
            <a:xfrm>
              <a:off x="2456" y="1929"/>
              <a:ext cx="30" cy="30"/>
            </a:xfrm>
            <a:custGeom>
              <a:avLst/>
              <a:gdLst/>
              <a:ahLst/>
              <a:cxnLst>
                <a:cxn ang="0">
                  <a:pos x="60" y="30"/>
                </a:cxn>
                <a:cxn ang="0">
                  <a:pos x="59" y="24"/>
                </a:cxn>
                <a:cxn ang="0">
                  <a:pos x="58" y="19"/>
                </a:cxn>
                <a:cxn ang="0">
                  <a:pos x="55" y="13"/>
                </a:cxn>
                <a:cxn ang="0">
                  <a:pos x="52" y="8"/>
                </a:cxn>
                <a:cxn ang="0">
                  <a:pos x="47" y="5"/>
                </a:cxn>
                <a:cxn ang="0">
                  <a:pos x="42" y="3"/>
                </a:cxn>
                <a:cxn ang="0">
                  <a:pos x="36" y="0"/>
                </a:cxn>
                <a:cxn ang="0">
                  <a:pos x="30" y="0"/>
                </a:cxn>
                <a:cxn ang="0">
                  <a:pos x="19" y="3"/>
                </a:cxn>
                <a:cxn ang="0">
                  <a:pos x="9" y="8"/>
                </a:cxn>
                <a:cxn ang="0">
                  <a:pos x="2" y="19"/>
                </a:cxn>
                <a:cxn ang="0">
                  <a:pos x="0" y="30"/>
                </a:cxn>
                <a:cxn ang="0">
                  <a:pos x="1" y="36"/>
                </a:cxn>
                <a:cxn ang="0">
                  <a:pos x="2" y="42"/>
                </a:cxn>
                <a:cxn ang="0">
                  <a:pos x="6" y="46"/>
                </a:cxn>
                <a:cxn ang="0">
                  <a:pos x="9" y="51"/>
                </a:cxn>
                <a:cxn ang="0">
                  <a:pos x="14" y="54"/>
                </a:cxn>
                <a:cxn ang="0">
                  <a:pos x="19" y="58"/>
                </a:cxn>
                <a:cxn ang="0">
                  <a:pos x="24" y="59"/>
                </a:cxn>
                <a:cxn ang="0">
                  <a:pos x="30" y="60"/>
                </a:cxn>
                <a:cxn ang="0">
                  <a:pos x="36" y="59"/>
                </a:cxn>
                <a:cxn ang="0">
                  <a:pos x="42" y="58"/>
                </a:cxn>
                <a:cxn ang="0">
                  <a:pos x="47" y="54"/>
                </a:cxn>
                <a:cxn ang="0">
                  <a:pos x="52" y="51"/>
                </a:cxn>
                <a:cxn ang="0">
                  <a:pos x="55" y="46"/>
                </a:cxn>
                <a:cxn ang="0">
                  <a:pos x="58" y="42"/>
                </a:cxn>
                <a:cxn ang="0">
                  <a:pos x="59" y="36"/>
                </a:cxn>
                <a:cxn ang="0">
                  <a:pos x="60" y="30"/>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67" name="Freeform 507"/>
            <p:cNvSpPr>
              <a:spLocks/>
            </p:cNvSpPr>
            <p:nvPr/>
          </p:nvSpPr>
          <p:spPr bwMode="auto">
            <a:xfrm>
              <a:off x="2463" y="1937"/>
              <a:ext cx="15" cy="15"/>
            </a:xfrm>
            <a:custGeom>
              <a:avLst/>
              <a:gdLst/>
              <a:ahLst/>
              <a:cxnLst>
                <a:cxn ang="0">
                  <a:pos x="15" y="30"/>
                </a:cxn>
                <a:cxn ang="0">
                  <a:pos x="13" y="30"/>
                </a:cxn>
                <a:cxn ang="0">
                  <a:pos x="11" y="29"/>
                </a:cxn>
                <a:cxn ang="0">
                  <a:pos x="7" y="27"/>
                </a:cxn>
                <a:cxn ang="0">
                  <a:pos x="5" y="26"/>
                </a:cxn>
                <a:cxn ang="0">
                  <a:pos x="4" y="23"/>
                </a:cxn>
                <a:cxn ang="0">
                  <a:pos x="1" y="20"/>
                </a:cxn>
                <a:cxn ang="0">
                  <a:pos x="0" y="18"/>
                </a:cxn>
                <a:cxn ang="0">
                  <a:pos x="0" y="15"/>
                </a:cxn>
                <a:cxn ang="0">
                  <a:pos x="0" y="12"/>
                </a:cxn>
                <a:cxn ang="0">
                  <a:pos x="1" y="9"/>
                </a:cxn>
                <a:cxn ang="0">
                  <a:pos x="4" y="7"/>
                </a:cxn>
                <a:cxn ang="0">
                  <a:pos x="5" y="5"/>
                </a:cxn>
                <a:cxn ang="0">
                  <a:pos x="7" y="3"/>
                </a:cxn>
                <a:cxn ang="0">
                  <a:pos x="11" y="1"/>
                </a:cxn>
                <a:cxn ang="0">
                  <a:pos x="13" y="0"/>
                </a:cxn>
                <a:cxn ang="0">
                  <a:pos x="15" y="0"/>
                </a:cxn>
                <a:cxn ang="0">
                  <a:pos x="19" y="0"/>
                </a:cxn>
                <a:cxn ang="0">
                  <a:pos x="21" y="1"/>
                </a:cxn>
                <a:cxn ang="0">
                  <a:pos x="23" y="3"/>
                </a:cxn>
                <a:cxn ang="0">
                  <a:pos x="26" y="5"/>
                </a:cxn>
                <a:cxn ang="0">
                  <a:pos x="28" y="7"/>
                </a:cxn>
                <a:cxn ang="0">
                  <a:pos x="29" y="9"/>
                </a:cxn>
                <a:cxn ang="0">
                  <a:pos x="30" y="12"/>
                </a:cxn>
                <a:cxn ang="0">
                  <a:pos x="30" y="15"/>
                </a:cxn>
                <a:cxn ang="0">
                  <a:pos x="29" y="21"/>
                </a:cxn>
                <a:cxn ang="0">
                  <a:pos x="26" y="26"/>
                </a:cxn>
                <a:cxn ang="0">
                  <a:pos x="21" y="29"/>
                </a:cxn>
                <a:cxn ang="0">
                  <a:pos x="15" y="30"/>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068" name="Freeform 508"/>
            <p:cNvSpPr>
              <a:spLocks/>
            </p:cNvSpPr>
            <p:nvPr/>
          </p:nvSpPr>
          <p:spPr bwMode="auto">
            <a:xfrm>
              <a:off x="2357" y="1988"/>
              <a:ext cx="30" cy="29"/>
            </a:xfrm>
            <a:custGeom>
              <a:avLst/>
              <a:gdLst/>
              <a:ahLst/>
              <a:cxnLst>
                <a:cxn ang="0">
                  <a:pos x="60" y="30"/>
                </a:cxn>
                <a:cxn ang="0">
                  <a:pos x="59" y="24"/>
                </a:cxn>
                <a:cxn ang="0">
                  <a:pos x="58" y="18"/>
                </a:cxn>
                <a:cxn ang="0">
                  <a:pos x="54" y="12"/>
                </a:cxn>
                <a:cxn ang="0">
                  <a:pos x="51" y="8"/>
                </a:cxn>
                <a:cxn ang="0">
                  <a:pos x="46" y="4"/>
                </a:cxn>
                <a:cxn ang="0">
                  <a:pos x="42" y="2"/>
                </a:cxn>
                <a:cxn ang="0">
                  <a:pos x="36" y="0"/>
                </a:cxn>
                <a:cxn ang="0">
                  <a:pos x="30" y="0"/>
                </a:cxn>
                <a:cxn ang="0">
                  <a:pos x="19" y="2"/>
                </a:cxn>
                <a:cxn ang="0">
                  <a:pos x="9" y="8"/>
                </a:cxn>
                <a:cxn ang="0">
                  <a:pos x="3" y="18"/>
                </a:cxn>
                <a:cxn ang="0">
                  <a:pos x="0" y="30"/>
                </a:cxn>
                <a:cxn ang="0">
                  <a:pos x="1" y="35"/>
                </a:cxn>
                <a:cxn ang="0">
                  <a:pos x="3" y="40"/>
                </a:cxn>
                <a:cxn ang="0">
                  <a:pos x="6" y="46"/>
                </a:cxn>
                <a:cxn ang="0">
                  <a:pos x="9" y="50"/>
                </a:cxn>
                <a:cxn ang="0">
                  <a:pos x="14" y="54"/>
                </a:cxn>
                <a:cxn ang="0">
                  <a:pos x="19" y="56"/>
                </a:cxn>
                <a:cxn ang="0">
                  <a:pos x="24" y="59"/>
                </a:cxn>
                <a:cxn ang="0">
                  <a:pos x="30" y="59"/>
                </a:cxn>
                <a:cxn ang="0">
                  <a:pos x="36" y="59"/>
                </a:cxn>
                <a:cxn ang="0">
                  <a:pos x="42" y="56"/>
                </a:cxn>
                <a:cxn ang="0">
                  <a:pos x="46" y="54"/>
                </a:cxn>
                <a:cxn ang="0">
                  <a:pos x="51" y="50"/>
                </a:cxn>
                <a:cxn ang="0">
                  <a:pos x="54" y="46"/>
                </a:cxn>
                <a:cxn ang="0">
                  <a:pos x="58" y="40"/>
                </a:cxn>
                <a:cxn ang="0">
                  <a:pos x="59" y="35"/>
                </a:cxn>
                <a:cxn ang="0">
                  <a:pos x="60" y="30"/>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95069" name="Freeform 509"/>
            <p:cNvSpPr>
              <a:spLocks/>
            </p:cNvSpPr>
            <p:nvPr/>
          </p:nvSpPr>
          <p:spPr bwMode="auto">
            <a:xfrm>
              <a:off x="2365" y="1995"/>
              <a:ext cx="15" cy="15"/>
            </a:xfrm>
            <a:custGeom>
              <a:avLst/>
              <a:gdLst/>
              <a:ahLst/>
              <a:cxnLst>
                <a:cxn ang="0">
                  <a:pos x="15" y="29"/>
                </a:cxn>
                <a:cxn ang="0">
                  <a:pos x="13" y="29"/>
                </a:cxn>
                <a:cxn ang="0">
                  <a:pos x="9" y="27"/>
                </a:cxn>
                <a:cxn ang="0">
                  <a:pos x="7" y="26"/>
                </a:cxn>
                <a:cxn ang="0">
                  <a:pos x="5" y="25"/>
                </a:cxn>
                <a:cxn ang="0">
                  <a:pos x="3" y="23"/>
                </a:cxn>
                <a:cxn ang="0">
                  <a:pos x="1" y="19"/>
                </a:cxn>
                <a:cxn ang="0">
                  <a:pos x="0" y="17"/>
                </a:cxn>
                <a:cxn ang="0">
                  <a:pos x="0" y="15"/>
                </a:cxn>
                <a:cxn ang="0">
                  <a:pos x="0" y="11"/>
                </a:cxn>
                <a:cxn ang="0">
                  <a:pos x="1" y="9"/>
                </a:cxn>
                <a:cxn ang="0">
                  <a:pos x="3" y="6"/>
                </a:cxn>
                <a:cxn ang="0">
                  <a:pos x="5" y="3"/>
                </a:cxn>
                <a:cxn ang="0">
                  <a:pos x="7" y="2"/>
                </a:cxn>
                <a:cxn ang="0">
                  <a:pos x="9" y="1"/>
                </a:cxn>
                <a:cxn ang="0">
                  <a:pos x="13" y="0"/>
                </a:cxn>
                <a:cxn ang="0">
                  <a:pos x="15" y="0"/>
                </a:cxn>
                <a:cxn ang="0">
                  <a:pos x="18" y="0"/>
                </a:cxn>
                <a:cxn ang="0">
                  <a:pos x="21" y="1"/>
                </a:cxn>
                <a:cxn ang="0">
                  <a:pos x="23" y="2"/>
                </a:cxn>
                <a:cxn ang="0">
                  <a:pos x="26" y="3"/>
                </a:cxn>
                <a:cxn ang="0">
                  <a:pos x="27" y="6"/>
                </a:cxn>
                <a:cxn ang="0">
                  <a:pos x="29" y="9"/>
                </a:cxn>
                <a:cxn ang="0">
                  <a:pos x="30" y="11"/>
                </a:cxn>
                <a:cxn ang="0">
                  <a:pos x="30" y="15"/>
                </a:cxn>
                <a:cxn ang="0">
                  <a:pos x="29" y="20"/>
                </a:cxn>
                <a:cxn ang="0">
                  <a:pos x="26" y="25"/>
                </a:cxn>
                <a:cxn ang="0">
                  <a:pos x="21" y="27"/>
                </a:cxn>
                <a:cxn ang="0">
                  <a:pos x="15" y="29"/>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95070" name="Freeform 510"/>
            <p:cNvSpPr>
              <a:spLocks/>
            </p:cNvSpPr>
            <p:nvPr/>
          </p:nvSpPr>
          <p:spPr bwMode="auto">
            <a:xfrm>
              <a:off x="2658" y="2044"/>
              <a:ext cx="30" cy="30"/>
            </a:xfrm>
            <a:custGeom>
              <a:avLst/>
              <a:gdLst/>
              <a:ahLst/>
              <a:cxnLst>
                <a:cxn ang="0">
                  <a:pos x="59" y="30"/>
                </a:cxn>
                <a:cxn ang="0">
                  <a:pos x="58" y="25"/>
                </a:cxn>
                <a:cxn ang="0">
                  <a:pos x="57" y="19"/>
                </a:cxn>
                <a:cxn ang="0">
                  <a:pos x="54" y="13"/>
                </a:cxn>
                <a:cxn ang="0">
                  <a:pos x="50" y="9"/>
                </a:cxn>
                <a:cxn ang="0">
                  <a:pos x="46" y="5"/>
                </a:cxn>
                <a:cxn ang="0">
                  <a:pos x="41" y="3"/>
                </a:cxn>
                <a:cxn ang="0">
                  <a:pos x="35" y="2"/>
                </a:cxn>
                <a:cxn ang="0">
                  <a:pos x="30" y="0"/>
                </a:cxn>
                <a:cxn ang="0">
                  <a:pos x="18" y="3"/>
                </a:cxn>
                <a:cxn ang="0">
                  <a:pos x="9" y="9"/>
                </a:cxn>
                <a:cxn ang="0">
                  <a:pos x="2" y="19"/>
                </a:cxn>
                <a:cxn ang="0">
                  <a:pos x="0" y="30"/>
                </a:cxn>
                <a:cxn ang="0">
                  <a:pos x="1" y="36"/>
                </a:cxn>
                <a:cxn ang="0">
                  <a:pos x="2" y="42"/>
                </a:cxn>
                <a:cxn ang="0">
                  <a:pos x="5" y="47"/>
                </a:cxn>
                <a:cxn ang="0">
                  <a:pos x="9" y="51"/>
                </a:cxn>
                <a:cxn ang="0">
                  <a:pos x="13" y="55"/>
                </a:cxn>
                <a:cxn ang="0">
                  <a:pos x="18" y="58"/>
                </a:cxn>
                <a:cxn ang="0">
                  <a:pos x="24" y="59"/>
                </a:cxn>
                <a:cxn ang="0">
                  <a:pos x="30" y="60"/>
                </a:cxn>
                <a:cxn ang="0">
                  <a:pos x="35" y="59"/>
                </a:cxn>
                <a:cxn ang="0">
                  <a:pos x="41" y="58"/>
                </a:cxn>
                <a:cxn ang="0">
                  <a:pos x="46" y="55"/>
                </a:cxn>
                <a:cxn ang="0">
                  <a:pos x="50" y="51"/>
                </a:cxn>
                <a:cxn ang="0">
                  <a:pos x="54" y="47"/>
                </a:cxn>
                <a:cxn ang="0">
                  <a:pos x="57" y="42"/>
                </a:cxn>
                <a:cxn ang="0">
                  <a:pos x="58" y="36"/>
                </a:cxn>
                <a:cxn ang="0">
                  <a:pos x="59" y="30"/>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5071" name="Freeform 511"/>
            <p:cNvSpPr>
              <a:spLocks/>
            </p:cNvSpPr>
            <p:nvPr/>
          </p:nvSpPr>
          <p:spPr bwMode="auto">
            <a:xfrm>
              <a:off x="2666" y="2051"/>
              <a:ext cx="15" cy="15"/>
            </a:xfrm>
            <a:custGeom>
              <a:avLst/>
              <a:gdLst/>
              <a:ahLst/>
              <a:cxnLst>
                <a:cxn ang="0">
                  <a:pos x="15" y="30"/>
                </a:cxn>
                <a:cxn ang="0">
                  <a:pos x="12" y="30"/>
                </a:cxn>
                <a:cxn ang="0">
                  <a:pos x="9" y="29"/>
                </a:cxn>
                <a:cxn ang="0">
                  <a:pos x="6" y="27"/>
                </a:cxn>
                <a:cxn ang="0">
                  <a:pos x="4" y="26"/>
                </a:cxn>
                <a:cxn ang="0">
                  <a:pos x="3" y="24"/>
                </a:cxn>
                <a:cxn ang="0">
                  <a:pos x="1" y="20"/>
                </a:cxn>
                <a:cxn ang="0">
                  <a:pos x="0" y="18"/>
                </a:cxn>
                <a:cxn ang="0">
                  <a:pos x="0" y="15"/>
                </a:cxn>
                <a:cxn ang="0">
                  <a:pos x="0" y="12"/>
                </a:cxn>
                <a:cxn ang="0">
                  <a:pos x="1" y="10"/>
                </a:cxn>
                <a:cxn ang="0">
                  <a:pos x="3" y="7"/>
                </a:cxn>
                <a:cxn ang="0">
                  <a:pos x="4" y="5"/>
                </a:cxn>
                <a:cxn ang="0">
                  <a:pos x="6" y="3"/>
                </a:cxn>
                <a:cxn ang="0">
                  <a:pos x="9" y="2"/>
                </a:cxn>
                <a:cxn ang="0">
                  <a:pos x="12" y="0"/>
                </a:cxn>
                <a:cxn ang="0">
                  <a:pos x="15" y="0"/>
                </a:cxn>
                <a:cxn ang="0">
                  <a:pos x="18" y="0"/>
                </a:cxn>
                <a:cxn ang="0">
                  <a:pos x="20" y="2"/>
                </a:cxn>
                <a:cxn ang="0">
                  <a:pos x="23" y="3"/>
                </a:cxn>
                <a:cxn ang="0">
                  <a:pos x="25" y="5"/>
                </a:cxn>
                <a:cxn ang="0">
                  <a:pos x="27" y="7"/>
                </a:cxn>
                <a:cxn ang="0">
                  <a:pos x="28" y="10"/>
                </a:cxn>
                <a:cxn ang="0">
                  <a:pos x="30" y="12"/>
                </a:cxn>
                <a:cxn ang="0">
                  <a:pos x="30" y="15"/>
                </a:cxn>
                <a:cxn ang="0">
                  <a:pos x="28" y="21"/>
                </a:cxn>
                <a:cxn ang="0">
                  <a:pos x="25" y="26"/>
                </a:cxn>
                <a:cxn ang="0">
                  <a:pos x="20" y="29"/>
                </a:cxn>
                <a:cxn ang="0">
                  <a:pos x="15" y="30"/>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95072" name="Freeform 512"/>
            <p:cNvSpPr>
              <a:spLocks/>
            </p:cNvSpPr>
            <p:nvPr/>
          </p:nvSpPr>
          <p:spPr bwMode="auto">
            <a:xfrm>
              <a:off x="2674" y="1787"/>
              <a:ext cx="30" cy="30"/>
            </a:xfrm>
            <a:custGeom>
              <a:avLst/>
              <a:gdLst/>
              <a:ahLst/>
              <a:cxnLst>
                <a:cxn ang="0">
                  <a:pos x="60" y="30"/>
                </a:cxn>
                <a:cxn ang="0">
                  <a:pos x="59" y="24"/>
                </a:cxn>
                <a:cxn ang="0">
                  <a:pos x="57" y="18"/>
                </a:cxn>
                <a:cxn ang="0">
                  <a:pos x="54" y="14"/>
                </a:cxn>
                <a:cxn ang="0">
                  <a:pos x="51" y="9"/>
                </a:cxn>
                <a:cxn ang="0">
                  <a:pos x="46" y="6"/>
                </a:cxn>
                <a:cxn ang="0">
                  <a:pos x="41" y="2"/>
                </a:cxn>
                <a:cxn ang="0">
                  <a:pos x="36" y="1"/>
                </a:cxn>
                <a:cxn ang="0">
                  <a:pos x="30" y="0"/>
                </a:cxn>
                <a:cxn ang="0">
                  <a:pos x="18" y="2"/>
                </a:cxn>
                <a:cxn ang="0">
                  <a:pos x="9" y="9"/>
                </a:cxn>
                <a:cxn ang="0">
                  <a:pos x="2" y="18"/>
                </a:cxn>
                <a:cxn ang="0">
                  <a:pos x="0" y="30"/>
                </a:cxn>
                <a:cxn ang="0">
                  <a:pos x="1" y="36"/>
                </a:cxn>
                <a:cxn ang="0">
                  <a:pos x="2" y="41"/>
                </a:cxn>
                <a:cxn ang="0">
                  <a:pos x="6" y="47"/>
                </a:cxn>
                <a:cxn ang="0">
                  <a:pos x="9" y="52"/>
                </a:cxn>
                <a:cxn ang="0">
                  <a:pos x="14" y="55"/>
                </a:cxn>
                <a:cxn ang="0">
                  <a:pos x="18" y="58"/>
                </a:cxn>
                <a:cxn ang="0">
                  <a:pos x="24" y="60"/>
                </a:cxn>
                <a:cxn ang="0">
                  <a:pos x="30" y="60"/>
                </a:cxn>
                <a:cxn ang="0">
                  <a:pos x="36" y="60"/>
                </a:cxn>
                <a:cxn ang="0">
                  <a:pos x="41" y="58"/>
                </a:cxn>
                <a:cxn ang="0">
                  <a:pos x="46" y="55"/>
                </a:cxn>
                <a:cxn ang="0">
                  <a:pos x="51" y="52"/>
                </a:cxn>
                <a:cxn ang="0">
                  <a:pos x="54" y="47"/>
                </a:cxn>
                <a:cxn ang="0">
                  <a:pos x="57" y="41"/>
                </a:cxn>
                <a:cxn ang="0">
                  <a:pos x="59" y="36"/>
                </a:cxn>
                <a:cxn ang="0">
                  <a:pos x="60" y="30"/>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95073" name="Freeform 513"/>
            <p:cNvSpPr>
              <a:spLocks/>
            </p:cNvSpPr>
            <p:nvPr/>
          </p:nvSpPr>
          <p:spPr bwMode="auto">
            <a:xfrm>
              <a:off x="2682" y="1795"/>
              <a:ext cx="15" cy="15"/>
            </a:xfrm>
            <a:custGeom>
              <a:avLst/>
              <a:gdLst/>
              <a:ahLst/>
              <a:cxnLst>
                <a:cxn ang="0">
                  <a:pos x="15" y="30"/>
                </a:cxn>
                <a:cxn ang="0">
                  <a:pos x="11" y="30"/>
                </a:cxn>
                <a:cxn ang="0">
                  <a:pos x="9" y="29"/>
                </a:cxn>
                <a:cxn ang="0">
                  <a:pos x="7" y="28"/>
                </a:cxn>
                <a:cxn ang="0">
                  <a:pos x="4" y="25"/>
                </a:cxn>
                <a:cxn ang="0">
                  <a:pos x="2" y="23"/>
                </a:cxn>
                <a:cxn ang="0">
                  <a:pos x="1" y="21"/>
                </a:cxn>
                <a:cxn ang="0">
                  <a:pos x="0" y="18"/>
                </a:cxn>
                <a:cxn ang="0">
                  <a:pos x="0" y="15"/>
                </a:cxn>
                <a:cxn ang="0">
                  <a:pos x="0" y="13"/>
                </a:cxn>
                <a:cxn ang="0">
                  <a:pos x="1" y="9"/>
                </a:cxn>
                <a:cxn ang="0">
                  <a:pos x="2" y="7"/>
                </a:cxn>
                <a:cxn ang="0">
                  <a:pos x="4" y="5"/>
                </a:cxn>
                <a:cxn ang="0">
                  <a:pos x="7" y="3"/>
                </a:cxn>
                <a:cxn ang="0">
                  <a:pos x="9" y="1"/>
                </a:cxn>
                <a:cxn ang="0">
                  <a:pos x="11" y="0"/>
                </a:cxn>
                <a:cxn ang="0">
                  <a:pos x="15" y="0"/>
                </a:cxn>
                <a:cxn ang="0">
                  <a:pos x="17" y="0"/>
                </a:cxn>
                <a:cxn ang="0">
                  <a:pos x="21" y="1"/>
                </a:cxn>
                <a:cxn ang="0">
                  <a:pos x="23" y="3"/>
                </a:cxn>
                <a:cxn ang="0">
                  <a:pos x="25" y="5"/>
                </a:cxn>
                <a:cxn ang="0">
                  <a:pos x="26" y="7"/>
                </a:cxn>
                <a:cxn ang="0">
                  <a:pos x="29" y="9"/>
                </a:cxn>
                <a:cxn ang="0">
                  <a:pos x="30" y="13"/>
                </a:cxn>
                <a:cxn ang="0">
                  <a:pos x="30" y="15"/>
                </a:cxn>
                <a:cxn ang="0">
                  <a:pos x="29" y="21"/>
                </a:cxn>
                <a:cxn ang="0">
                  <a:pos x="25" y="25"/>
                </a:cxn>
                <a:cxn ang="0">
                  <a:pos x="21" y="29"/>
                </a:cxn>
                <a:cxn ang="0">
                  <a:pos x="15" y="30"/>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95074" name="Freeform 514"/>
            <p:cNvSpPr>
              <a:spLocks/>
            </p:cNvSpPr>
            <p:nvPr/>
          </p:nvSpPr>
          <p:spPr bwMode="auto">
            <a:xfrm>
              <a:off x="2677" y="2164"/>
              <a:ext cx="30" cy="29"/>
            </a:xfrm>
            <a:custGeom>
              <a:avLst/>
              <a:gdLst/>
              <a:ahLst/>
              <a:cxnLst>
                <a:cxn ang="0">
                  <a:pos x="58" y="30"/>
                </a:cxn>
                <a:cxn ang="0">
                  <a:pos x="58" y="24"/>
                </a:cxn>
                <a:cxn ang="0">
                  <a:pos x="56" y="18"/>
                </a:cxn>
                <a:cxn ang="0">
                  <a:pos x="54" y="14"/>
                </a:cxn>
                <a:cxn ang="0">
                  <a:pos x="50" y="9"/>
                </a:cxn>
                <a:cxn ang="0">
                  <a:pos x="46" y="6"/>
                </a:cxn>
                <a:cxn ang="0">
                  <a:pos x="40" y="2"/>
                </a:cxn>
                <a:cxn ang="0">
                  <a:pos x="34" y="1"/>
                </a:cxn>
                <a:cxn ang="0">
                  <a:pos x="28" y="0"/>
                </a:cxn>
                <a:cxn ang="0">
                  <a:pos x="17" y="2"/>
                </a:cxn>
                <a:cxn ang="0">
                  <a:pos x="8" y="9"/>
                </a:cxn>
                <a:cxn ang="0">
                  <a:pos x="2" y="18"/>
                </a:cxn>
                <a:cxn ang="0">
                  <a:pos x="0" y="30"/>
                </a:cxn>
                <a:cxn ang="0">
                  <a:pos x="0" y="36"/>
                </a:cxn>
                <a:cxn ang="0">
                  <a:pos x="2" y="42"/>
                </a:cxn>
                <a:cxn ang="0">
                  <a:pos x="4" y="46"/>
                </a:cxn>
                <a:cxn ang="0">
                  <a:pos x="8" y="51"/>
                </a:cxn>
                <a:cxn ang="0">
                  <a:pos x="12" y="54"/>
                </a:cxn>
                <a:cxn ang="0">
                  <a:pos x="18" y="58"/>
                </a:cxn>
                <a:cxn ang="0">
                  <a:pos x="23" y="59"/>
                </a:cxn>
                <a:cxn ang="0">
                  <a:pos x="28" y="60"/>
                </a:cxn>
                <a:cxn ang="0">
                  <a:pos x="34" y="59"/>
                </a:cxn>
                <a:cxn ang="0">
                  <a:pos x="40" y="58"/>
                </a:cxn>
                <a:cxn ang="0">
                  <a:pos x="46" y="54"/>
                </a:cxn>
                <a:cxn ang="0">
                  <a:pos x="50" y="51"/>
                </a:cxn>
                <a:cxn ang="0">
                  <a:pos x="54" y="46"/>
                </a:cxn>
                <a:cxn ang="0">
                  <a:pos x="56" y="42"/>
                </a:cxn>
                <a:cxn ang="0">
                  <a:pos x="58" y="36"/>
                </a:cxn>
                <a:cxn ang="0">
                  <a:pos x="58" y="30"/>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95075" name="Freeform 515"/>
            <p:cNvSpPr>
              <a:spLocks/>
            </p:cNvSpPr>
            <p:nvPr/>
          </p:nvSpPr>
          <p:spPr bwMode="auto">
            <a:xfrm>
              <a:off x="2685" y="2171"/>
              <a:ext cx="14" cy="15"/>
            </a:xfrm>
            <a:custGeom>
              <a:avLst/>
              <a:gdLst/>
              <a:ahLst/>
              <a:cxnLst>
                <a:cxn ang="0">
                  <a:pos x="13" y="30"/>
                </a:cxn>
                <a:cxn ang="0">
                  <a:pos x="11" y="30"/>
                </a:cxn>
                <a:cxn ang="0">
                  <a:pos x="9" y="29"/>
                </a:cxn>
                <a:cxn ang="0">
                  <a:pos x="5" y="28"/>
                </a:cxn>
                <a:cxn ang="0">
                  <a:pos x="3" y="25"/>
                </a:cxn>
                <a:cxn ang="0">
                  <a:pos x="2" y="23"/>
                </a:cxn>
                <a:cxn ang="0">
                  <a:pos x="1" y="21"/>
                </a:cxn>
                <a:cxn ang="0">
                  <a:pos x="0" y="18"/>
                </a:cxn>
                <a:cxn ang="0">
                  <a:pos x="0" y="15"/>
                </a:cxn>
                <a:cxn ang="0">
                  <a:pos x="0" y="13"/>
                </a:cxn>
                <a:cxn ang="0">
                  <a:pos x="1" y="9"/>
                </a:cxn>
                <a:cxn ang="0">
                  <a:pos x="2" y="7"/>
                </a:cxn>
                <a:cxn ang="0">
                  <a:pos x="3" y="5"/>
                </a:cxn>
                <a:cxn ang="0">
                  <a:pos x="5" y="3"/>
                </a:cxn>
                <a:cxn ang="0">
                  <a:pos x="9" y="1"/>
                </a:cxn>
                <a:cxn ang="0">
                  <a:pos x="11" y="0"/>
                </a:cxn>
                <a:cxn ang="0">
                  <a:pos x="13" y="0"/>
                </a:cxn>
                <a:cxn ang="0">
                  <a:pos x="17" y="0"/>
                </a:cxn>
                <a:cxn ang="0">
                  <a:pos x="19" y="1"/>
                </a:cxn>
                <a:cxn ang="0">
                  <a:pos x="23" y="3"/>
                </a:cxn>
                <a:cxn ang="0">
                  <a:pos x="25" y="5"/>
                </a:cxn>
                <a:cxn ang="0">
                  <a:pos x="26" y="7"/>
                </a:cxn>
                <a:cxn ang="0">
                  <a:pos x="27" y="9"/>
                </a:cxn>
                <a:cxn ang="0">
                  <a:pos x="28" y="13"/>
                </a:cxn>
                <a:cxn ang="0">
                  <a:pos x="28" y="15"/>
                </a:cxn>
                <a:cxn ang="0">
                  <a:pos x="27" y="21"/>
                </a:cxn>
                <a:cxn ang="0">
                  <a:pos x="25" y="25"/>
                </a:cxn>
                <a:cxn ang="0">
                  <a:pos x="19" y="29"/>
                </a:cxn>
                <a:cxn ang="0">
                  <a:pos x="13" y="30"/>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95076" name="Freeform 516"/>
            <p:cNvSpPr>
              <a:spLocks/>
            </p:cNvSpPr>
            <p:nvPr/>
          </p:nvSpPr>
          <p:spPr bwMode="auto">
            <a:xfrm>
              <a:off x="2539" y="2259"/>
              <a:ext cx="29" cy="30"/>
            </a:xfrm>
            <a:custGeom>
              <a:avLst/>
              <a:gdLst/>
              <a:ahLst/>
              <a:cxnLst>
                <a:cxn ang="0">
                  <a:pos x="60" y="30"/>
                </a:cxn>
                <a:cxn ang="0">
                  <a:pos x="59" y="24"/>
                </a:cxn>
                <a:cxn ang="0">
                  <a:pos x="58" y="19"/>
                </a:cxn>
                <a:cxn ang="0">
                  <a:pos x="54" y="13"/>
                </a:cxn>
                <a:cxn ang="0">
                  <a:pos x="51" y="8"/>
                </a:cxn>
                <a:cxn ang="0">
                  <a:pos x="46" y="5"/>
                </a:cxn>
                <a:cxn ang="0">
                  <a:pos x="42" y="3"/>
                </a:cxn>
                <a:cxn ang="0">
                  <a:pos x="36" y="1"/>
                </a:cxn>
                <a:cxn ang="0">
                  <a:pos x="30" y="0"/>
                </a:cxn>
                <a:cxn ang="0">
                  <a:pos x="18" y="3"/>
                </a:cxn>
                <a:cxn ang="0">
                  <a:pos x="8" y="8"/>
                </a:cxn>
                <a:cxn ang="0">
                  <a:pos x="2" y="19"/>
                </a:cxn>
                <a:cxn ang="0">
                  <a:pos x="0" y="30"/>
                </a:cxn>
                <a:cxn ang="0">
                  <a:pos x="1" y="36"/>
                </a:cxn>
                <a:cxn ang="0">
                  <a:pos x="2" y="42"/>
                </a:cxn>
                <a:cxn ang="0">
                  <a:pos x="5" y="46"/>
                </a:cxn>
                <a:cxn ang="0">
                  <a:pos x="8" y="51"/>
                </a:cxn>
                <a:cxn ang="0">
                  <a:pos x="13" y="54"/>
                </a:cxn>
                <a:cxn ang="0">
                  <a:pos x="18" y="58"/>
                </a:cxn>
                <a:cxn ang="0">
                  <a:pos x="24" y="59"/>
                </a:cxn>
                <a:cxn ang="0">
                  <a:pos x="30" y="60"/>
                </a:cxn>
                <a:cxn ang="0">
                  <a:pos x="36" y="59"/>
                </a:cxn>
                <a:cxn ang="0">
                  <a:pos x="42"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77" name="Freeform 517"/>
            <p:cNvSpPr>
              <a:spLocks/>
            </p:cNvSpPr>
            <p:nvPr/>
          </p:nvSpPr>
          <p:spPr bwMode="auto">
            <a:xfrm>
              <a:off x="2546" y="226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9"/>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78" name="Freeform 518"/>
            <p:cNvSpPr>
              <a:spLocks/>
            </p:cNvSpPr>
            <p:nvPr/>
          </p:nvSpPr>
          <p:spPr bwMode="auto">
            <a:xfrm>
              <a:off x="2416" y="2291"/>
              <a:ext cx="30" cy="30"/>
            </a:xfrm>
            <a:custGeom>
              <a:avLst/>
              <a:gdLst/>
              <a:ahLst/>
              <a:cxnLst>
                <a:cxn ang="0">
                  <a:pos x="60" y="30"/>
                </a:cxn>
                <a:cxn ang="0">
                  <a:pos x="58" y="24"/>
                </a:cxn>
                <a:cxn ang="0">
                  <a:pos x="57" y="18"/>
                </a:cxn>
                <a:cxn ang="0">
                  <a:pos x="54" y="13"/>
                </a:cxn>
                <a:cxn ang="0">
                  <a:pos x="50" y="9"/>
                </a:cxn>
                <a:cxn ang="0">
                  <a:pos x="46" y="5"/>
                </a:cxn>
                <a:cxn ang="0">
                  <a:pos x="41" y="2"/>
                </a:cxn>
                <a:cxn ang="0">
                  <a:pos x="35" y="1"/>
                </a:cxn>
                <a:cxn ang="0">
                  <a:pos x="30" y="0"/>
                </a:cxn>
                <a:cxn ang="0">
                  <a:pos x="18" y="2"/>
                </a:cxn>
                <a:cxn ang="0">
                  <a:pos x="9" y="9"/>
                </a:cxn>
                <a:cxn ang="0">
                  <a:pos x="2" y="18"/>
                </a:cxn>
                <a:cxn ang="0">
                  <a:pos x="0" y="30"/>
                </a:cxn>
                <a:cxn ang="0">
                  <a:pos x="1" y="35"/>
                </a:cxn>
                <a:cxn ang="0">
                  <a:pos x="2" y="41"/>
                </a:cxn>
                <a:cxn ang="0">
                  <a:pos x="4" y="47"/>
                </a:cxn>
                <a:cxn ang="0">
                  <a:pos x="8" y="51"/>
                </a:cxn>
                <a:cxn ang="0">
                  <a:pos x="12" y="55"/>
                </a:cxn>
                <a:cxn ang="0">
                  <a:pos x="18" y="57"/>
                </a:cxn>
                <a:cxn ang="0">
                  <a:pos x="24" y="59"/>
                </a:cxn>
                <a:cxn ang="0">
                  <a:pos x="30" y="59"/>
                </a:cxn>
                <a:cxn ang="0">
                  <a:pos x="35" y="59"/>
                </a:cxn>
                <a:cxn ang="0">
                  <a:pos x="41" y="57"/>
                </a:cxn>
                <a:cxn ang="0">
                  <a:pos x="46" y="55"/>
                </a:cxn>
                <a:cxn ang="0">
                  <a:pos x="50" y="51"/>
                </a:cxn>
                <a:cxn ang="0">
                  <a:pos x="54" y="47"/>
                </a:cxn>
                <a:cxn ang="0">
                  <a:pos x="57" y="41"/>
                </a:cxn>
                <a:cxn ang="0">
                  <a:pos x="58" y="35"/>
                </a:cxn>
                <a:cxn ang="0">
                  <a:pos x="60" y="30"/>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95079" name="Freeform 519"/>
            <p:cNvSpPr>
              <a:spLocks/>
            </p:cNvSpPr>
            <p:nvPr/>
          </p:nvSpPr>
          <p:spPr bwMode="auto">
            <a:xfrm>
              <a:off x="2423" y="2298"/>
              <a:ext cx="15" cy="15"/>
            </a:xfrm>
            <a:custGeom>
              <a:avLst/>
              <a:gdLst/>
              <a:ahLst/>
              <a:cxnLst>
                <a:cxn ang="0">
                  <a:pos x="15" y="30"/>
                </a:cxn>
                <a:cxn ang="0">
                  <a:pos x="11" y="30"/>
                </a:cxn>
                <a:cxn ang="0">
                  <a:pos x="9" y="28"/>
                </a:cxn>
                <a:cxn ang="0">
                  <a:pos x="7" y="27"/>
                </a:cxn>
                <a:cxn ang="0">
                  <a:pos x="4" y="25"/>
                </a:cxn>
                <a:cxn ang="0">
                  <a:pos x="2" y="23"/>
                </a:cxn>
                <a:cxn ang="0">
                  <a:pos x="1" y="20"/>
                </a:cxn>
                <a:cxn ang="0">
                  <a:pos x="0" y="18"/>
                </a:cxn>
                <a:cxn ang="0">
                  <a:pos x="0" y="15"/>
                </a:cxn>
                <a:cxn ang="0">
                  <a:pos x="0" y="12"/>
                </a:cxn>
                <a:cxn ang="0">
                  <a:pos x="1" y="9"/>
                </a:cxn>
                <a:cxn ang="0">
                  <a:pos x="2" y="6"/>
                </a:cxn>
                <a:cxn ang="0">
                  <a:pos x="4" y="4"/>
                </a:cxn>
                <a:cxn ang="0">
                  <a:pos x="7" y="3"/>
                </a:cxn>
                <a:cxn ang="0">
                  <a:pos x="9" y="1"/>
                </a:cxn>
                <a:cxn ang="0">
                  <a:pos x="11" y="0"/>
                </a:cxn>
                <a:cxn ang="0">
                  <a:pos x="15" y="0"/>
                </a:cxn>
                <a:cxn ang="0">
                  <a:pos x="17" y="0"/>
                </a:cxn>
                <a:cxn ang="0">
                  <a:pos x="20" y="1"/>
                </a:cxn>
                <a:cxn ang="0">
                  <a:pos x="23" y="3"/>
                </a:cxn>
                <a:cxn ang="0">
                  <a:pos x="25" y="4"/>
                </a:cxn>
                <a:cxn ang="0">
                  <a:pos x="26" y="6"/>
                </a:cxn>
                <a:cxn ang="0">
                  <a:pos x="28" y="9"/>
                </a:cxn>
                <a:cxn ang="0">
                  <a:pos x="30" y="12"/>
                </a:cxn>
                <a:cxn ang="0">
                  <a:pos x="30" y="15"/>
                </a:cxn>
                <a:cxn ang="0">
                  <a:pos x="28" y="20"/>
                </a:cxn>
                <a:cxn ang="0">
                  <a:pos x="25" y="25"/>
                </a:cxn>
                <a:cxn ang="0">
                  <a:pos x="20" y="28"/>
                </a:cxn>
                <a:cxn ang="0">
                  <a:pos x="15" y="30"/>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95080" name="Freeform 520"/>
            <p:cNvSpPr>
              <a:spLocks/>
            </p:cNvSpPr>
            <p:nvPr/>
          </p:nvSpPr>
          <p:spPr bwMode="auto">
            <a:xfrm>
              <a:off x="2344" y="2212"/>
              <a:ext cx="30" cy="29"/>
            </a:xfrm>
            <a:custGeom>
              <a:avLst/>
              <a:gdLst/>
              <a:ahLst/>
              <a:cxnLst>
                <a:cxn ang="0">
                  <a:pos x="60" y="27"/>
                </a:cxn>
                <a:cxn ang="0">
                  <a:pos x="59" y="23"/>
                </a:cxn>
                <a:cxn ang="0">
                  <a:pos x="57" y="17"/>
                </a:cxn>
                <a:cxn ang="0">
                  <a:pos x="54" y="12"/>
                </a:cxn>
                <a:cxn ang="0">
                  <a:pos x="50" y="8"/>
                </a:cxn>
                <a:cxn ang="0">
                  <a:pos x="46" y="4"/>
                </a:cxn>
                <a:cxn ang="0">
                  <a:pos x="41" y="2"/>
                </a:cxn>
                <a:cxn ang="0">
                  <a:pos x="35" y="0"/>
                </a:cxn>
                <a:cxn ang="0">
                  <a:pos x="30" y="0"/>
                </a:cxn>
                <a:cxn ang="0">
                  <a:pos x="18" y="2"/>
                </a:cxn>
                <a:cxn ang="0">
                  <a:pos x="9" y="8"/>
                </a:cxn>
                <a:cxn ang="0">
                  <a:pos x="2" y="17"/>
                </a:cxn>
                <a:cxn ang="0">
                  <a:pos x="0" y="27"/>
                </a:cxn>
                <a:cxn ang="0">
                  <a:pos x="1" y="33"/>
                </a:cxn>
                <a:cxn ang="0">
                  <a:pos x="2" y="39"/>
                </a:cxn>
                <a:cxn ang="0">
                  <a:pos x="4" y="45"/>
                </a:cxn>
                <a:cxn ang="0">
                  <a:pos x="8" y="49"/>
                </a:cxn>
                <a:cxn ang="0">
                  <a:pos x="12" y="53"/>
                </a:cxn>
                <a:cxn ang="0">
                  <a:pos x="18" y="55"/>
                </a:cxn>
                <a:cxn ang="0">
                  <a:pos x="24" y="57"/>
                </a:cxn>
                <a:cxn ang="0">
                  <a:pos x="30" y="57"/>
                </a:cxn>
                <a:cxn ang="0">
                  <a:pos x="35" y="57"/>
                </a:cxn>
                <a:cxn ang="0">
                  <a:pos x="41" y="55"/>
                </a:cxn>
                <a:cxn ang="0">
                  <a:pos x="46" y="53"/>
                </a:cxn>
                <a:cxn ang="0">
                  <a:pos x="50" y="49"/>
                </a:cxn>
                <a:cxn ang="0">
                  <a:pos x="54" y="45"/>
                </a:cxn>
                <a:cxn ang="0">
                  <a:pos x="57" y="39"/>
                </a:cxn>
                <a:cxn ang="0">
                  <a:pos x="59" y="33"/>
                </a:cxn>
                <a:cxn ang="0">
                  <a:pos x="60" y="2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95081" name="Freeform 521"/>
            <p:cNvSpPr>
              <a:spLocks/>
            </p:cNvSpPr>
            <p:nvPr/>
          </p:nvSpPr>
          <p:spPr bwMode="auto">
            <a:xfrm>
              <a:off x="2351" y="2219"/>
              <a:ext cx="15" cy="14"/>
            </a:xfrm>
            <a:custGeom>
              <a:avLst/>
              <a:gdLst/>
              <a:ahLst/>
              <a:cxnLst>
                <a:cxn ang="0">
                  <a:pos x="15" y="27"/>
                </a:cxn>
                <a:cxn ang="0">
                  <a:pos x="11" y="27"/>
                </a:cxn>
                <a:cxn ang="0">
                  <a:pos x="9" y="26"/>
                </a:cxn>
                <a:cxn ang="0">
                  <a:pos x="7" y="25"/>
                </a:cxn>
                <a:cxn ang="0">
                  <a:pos x="4" y="23"/>
                </a:cxn>
                <a:cxn ang="0">
                  <a:pos x="2" y="21"/>
                </a:cxn>
                <a:cxn ang="0">
                  <a:pos x="1" y="18"/>
                </a:cxn>
                <a:cxn ang="0">
                  <a:pos x="0" y="16"/>
                </a:cxn>
                <a:cxn ang="0">
                  <a:pos x="0" y="12"/>
                </a:cxn>
                <a:cxn ang="0">
                  <a:pos x="0" y="10"/>
                </a:cxn>
                <a:cxn ang="0">
                  <a:pos x="1" y="7"/>
                </a:cxn>
                <a:cxn ang="0">
                  <a:pos x="2" y="4"/>
                </a:cxn>
                <a:cxn ang="0">
                  <a:pos x="4" y="2"/>
                </a:cxn>
                <a:cxn ang="0">
                  <a:pos x="7" y="1"/>
                </a:cxn>
                <a:cxn ang="0">
                  <a:pos x="9" y="0"/>
                </a:cxn>
                <a:cxn ang="0">
                  <a:pos x="11" y="0"/>
                </a:cxn>
                <a:cxn ang="0">
                  <a:pos x="15" y="0"/>
                </a:cxn>
                <a:cxn ang="0">
                  <a:pos x="17" y="0"/>
                </a:cxn>
                <a:cxn ang="0">
                  <a:pos x="20" y="0"/>
                </a:cxn>
                <a:cxn ang="0">
                  <a:pos x="23" y="1"/>
                </a:cxn>
                <a:cxn ang="0">
                  <a:pos x="25" y="2"/>
                </a:cxn>
                <a:cxn ang="0">
                  <a:pos x="26" y="4"/>
                </a:cxn>
                <a:cxn ang="0">
                  <a:pos x="29" y="7"/>
                </a:cxn>
                <a:cxn ang="0">
                  <a:pos x="30" y="10"/>
                </a:cxn>
                <a:cxn ang="0">
                  <a:pos x="30" y="12"/>
                </a:cxn>
                <a:cxn ang="0">
                  <a:pos x="29" y="18"/>
                </a:cxn>
                <a:cxn ang="0">
                  <a:pos x="25" y="23"/>
                </a:cxn>
                <a:cxn ang="0">
                  <a:pos x="20" y="26"/>
                </a:cxn>
                <a:cxn ang="0">
                  <a:pos x="15" y="2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95082" name="Freeform 522"/>
            <p:cNvSpPr>
              <a:spLocks/>
            </p:cNvSpPr>
            <p:nvPr/>
          </p:nvSpPr>
          <p:spPr bwMode="auto">
            <a:xfrm>
              <a:off x="2458" y="2403"/>
              <a:ext cx="30" cy="30"/>
            </a:xfrm>
            <a:custGeom>
              <a:avLst/>
              <a:gdLst/>
              <a:ahLst/>
              <a:cxnLst>
                <a:cxn ang="0">
                  <a:pos x="60" y="30"/>
                </a:cxn>
                <a:cxn ang="0">
                  <a:pos x="59" y="24"/>
                </a:cxn>
                <a:cxn ang="0">
                  <a:pos x="58" y="19"/>
                </a:cxn>
                <a:cxn ang="0">
                  <a:pos x="54" y="13"/>
                </a:cxn>
                <a:cxn ang="0">
                  <a:pos x="51" y="8"/>
                </a:cxn>
                <a:cxn ang="0">
                  <a:pos x="46" y="5"/>
                </a:cxn>
                <a:cxn ang="0">
                  <a:pos x="41" y="3"/>
                </a:cxn>
                <a:cxn ang="0">
                  <a:pos x="36" y="1"/>
                </a:cxn>
                <a:cxn ang="0">
                  <a:pos x="30" y="0"/>
                </a:cxn>
                <a:cxn ang="0">
                  <a:pos x="18" y="3"/>
                </a:cxn>
                <a:cxn ang="0">
                  <a:pos x="9" y="8"/>
                </a:cxn>
                <a:cxn ang="0">
                  <a:pos x="2" y="19"/>
                </a:cxn>
                <a:cxn ang="0">
                  <a:pos x="0" y="30"/>
                </a:cxn>
                <a:cxn ang="0">
                  <a:pos x="1" y="36"/>
                </a:cxn>
                <a:cxn ang="0">
                  <a:pos x="2" y="42"/>
                </a:cxn>
                <a:cxn ang="0">
                  <a:pos x="6" y="46"/>
                </a:cxn>
                <a:cxn ang="0">
                  <a:pos x="9" y="51"/>
                </a:cxn>
                <a:cxn ang="0">
                  <a:pos x="14" y="54"/>
                </a:cxn>
                <a:cxn ang="0">
                  <a:pos x="18" y="58"/>
                </a:cxn>
                <a:cxn ang="0">
                  <a:pos x="24" y="59"/>
                </a:cxn>
                <a:cxn ang="0">
                  <a:pos x="30" y="60"/>
                </a:cxn>
                <a:cxn ang="0">
                  <a:pos x="36" y="59"/>
                </a:cxn>
                <a:cxn ang="0">
                  <a:pos x="41" y="58"/>
                </a:cxn>
                <a:cxn ang="0">
                  <a:pos x="46" y="54"/>
                </a:cxn>
                <a:cxn ang="0">
                  <a:pos x="51" y="51"/>
                </a:cxn>
                <a:cxn ang="0">
                  <a:pos x="54" y="46"/>
                </a:cxn>
                <a:cxn ang="0">
                  <a:pos x="58" y="42"/>
                </a:cxn>
                <a:cxn ang="0">
                  <a:pos x="59" y="36"/>
                </a:cxn>
                <a:cxn ang="0">
                  <a:pos x="60" y="30"/>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083" name="Freeform 523"/>
            <p:cNvSpPr>
              <a:spLocks/>
            </p:cNvSpPr>
            <p:nvPr/>
          </p:nvSpPr>
          <p:spPr bwMode="auto">
            <a:xfrm>
              <a:off x="2466" y="2411"/>
              <a:ext cx="15" cy="15"/>
            </a:xfrm>
            <a:custGeom>
              <a:avLst/>
              <a:gdLst/>
              <a:ahLst/>
              <a:cxnLst>
                <a:cxn ang="0">
                  <a:pos x="15" y="30"/>
                </a:cxn>
                <a:cxn ang="0">
                  <a:pos x="11" y="30"/>
                </a:cxn>
                <a:cxn ang="0">
                  <a:pos x="9" y="29"/>
                </a:cxn>
                <a:cxn ang="0">
                  <a:pos x="7" y="27"/>
                </a:cxn>
                <a:cxn ang="0">
                  <a:pos x="5" y="26"/>
                </a:cxn>
                <a:cxn ang="0">
                  <a:pos x="2" y="23"/>
                </a:cxn>
                <a:cxn ang="0">
                  <a:pos x="1" y="20"/>
                </a:cxn>
                <a:cxn ang="0">
                  <a:pos x="0" y="17"/>
                </a:cxn>
                <a:cxn ang="0">
                  <a:pos x="0" y="15"/>
                </a:cxn>
                <a:cxn ang="0">
                  <a:pos x="0" y="12"/>
                </a:cxn>
                <a:cxn ang="0">
                  <a:pos x="1" y="9"/>
                </a:cxn>
                <a:cxn ang="0">
                  <a:pos x="2" y="7"/>
                </a:cxn>
                <a:cxn ang="0">
                  <a:pos x="5" y="5"/>
                </a:cxn>
                <a:cxn ang="0">
                  <a:pos x="7" y="2"/>
                </a:cxn>
                <a:cxn ang="0">
                  <a:pos x="9" y="1"/>
                </a:cxn>
                <a:cxn ang="0">
                  <a:pos x="11" y="0"/>
                </a:cxn>
                <a:cxn ang="0">
                  <a:pos x="15" y="0"/>
                </a:cxn>
                <a:cxn ang="0">
                  <a:pos x="17" y="0"/>
                </a:cxn>
                <a:cxn ang="0">
                  <a:pos x="21" y="1"/>
                </a:cxn>
                <a:cxn ang="0">
                  <a:pos x="23" y="2"/>
                </a:cxn>
                <a:cxn ang="0">
                  <a:pos x="25" y="5"/>
                </a:cxn>
                <a:cxn ang="0">
                  <a:pos x="26" y="7"/>
                </a:cxn>
                <a:cxn ang="0">
                  <a:pos x="29" y="9"/>
                </a:cxn>
                <a:cxn ang="0">
                  <a:pos x="30" y="12"/>
                </a:cxn>
                <a:cxn ang="0">
                  <a:pos x="30" y="15"/>
                </a:cxn>
                <a:cxn ang="0">
                  <a:pos x="29" y="21"/>
                </a:cxn>
                <a:cxn ang="0">
                  <a:pos x="25" y="26"/>
                </a:cxn>
                <a:cxn ang="0">
                  <a:pos x="21" y="29"/>
                </a:cxn>
                <a:cxn ang="0">
                  <a:pos x="15" y="30"/>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84" name="Freeform 524"/>
            <p:cNvSpPr>
              <a:spLocks/>
            </p:cNvSpPr>
            <p:nvPr/>
          </p:nvSpPr>
          <p:spPr bwMode="auto">
            <a:xfrm>
              <a:off x="2403" y="2539"/>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8" y="9"/>
                </a:cxn>
                <a:cxn ang="0">
                  <a:pos x="3" y="18"/>
                </a:cxn>
                <a:cxn ang="0">
                  <a:pos x="0" y="30"/>
                </a:cxn>
                <a:cxn ang="0">
                  <a:pos x="0" y="36"/>
                </a:cxn>
                <a:cxn ang="0">
                  <a:pos x="3" y="41"/>
                </a:cxn>
                <a:cxn ang="0">
                  <a:pos x="5" y="46"/>
                </a:cxn>
                <a:cxn ang="0">
                  <a:pos x="8" y="51"/>
                </a:cxn>
                <a:cxn ang="0">
                  <a:pos x="13"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5085" name="Freeform 525"/>
            <p:cNvSpPr>
              <a:spLocks/>
            </p:cNvSpPr>
            <p:nvPr/>
          </p:nvSpPr>
          <p:spPr bwMode="auto">
            <a:xfrm>
              <a:off x="2410" y="2546"/>
              <a:ext cx="15" cy="15"/>
            </a:xfrm>
            <a:custGeom>
              <a:avLst/>
              <a:gdLst/>
              <a:ahLst/>
              <a:cxnLst>
                <a:cxn ang="0">
                  <a:pos x="15" y="30"/>
                </a:cxn>
                <a:cxn ang="0">
                  <a:pos x="12" y="30"/>
                </a:cxn>
                <a:cxn ang="0">
                  <a:pos x="9" y="29"/>
                </a:cxn>
                <a:cxn ang="0">
                  <a:pos x="7" y="26"/>
                </a:cxn>
                <a:cxn ang="0">
                  <a:pos x="5" y="25"/>
                </a:cxn>
                <a:cxn ang="0">
                  <a:pos x="3" y="23"/>
                </a:cxn>
                <a:cxn ang="0">
                  <a:pos x="1" y="21"/>
                </a:cxn>
                <a:cxn ang="0">
                  <a:pos x="0" y="17"/>
                </a:cxn>
                <a:cxn ang="0">
                  <a:pos x="0" y="15"/>
                </a:cxn>
                <a:cxn ang="0">
                  <a:pos x="0" y="12"/>
                </a:cxn>
                <a:cxn ang="0">
                  <a:pos x="1" y="9"/>
                </a:cxn>
                <a:cxn ang="0">
                  <a:pos x="3" y="7"/>
                </a:cxn>
                <a:cxn ang="0">
                  <a:pos x="5" y="5"/>
                </a:cxn>
                <a:cxn ang="0">
                  <a:pos x="7" y="2"/>
                </a:cxn>
                <a:cxn ang="0">
                  <a:pos x="9" y="1"/>
                </a:cxn>
                <a:cxn ang="0">
                  <a:pos x="12" y="0"/>
                </a:cxn>
                <a:cxn ang="0">
                  <a:pos x="15" y="0"/>
                </a:cxn>
                <a:cxn ang="0">
                  <a:pos x="17" y="0"/>
                </a:cxn>
                <a:cxn ang="0">
                  <a:pos x="21" y="1"/>
                </a:cxn>
                <a:cxn ang="0">
                  <a:pos x="23" y="2"/>
                </a:cxn>
                <a:cxn ang="0">
                  <a:pos x="26" y="5"/>
                </a:cxn>
                <a:cxn ang="0">
                  <a:pos x="27" y="7"/>
                </a:cxn>
                <a:cxn ang="0">
                  <a:pos x="28" y="9"/>
                </a:cxn>
                <a:cxn ang="0">
                  <a:pos x="29" y="12"/>
                </a:cxn>
                <a:cxn ang="0">
                  <a:pos x="29" y="15"/>
                </a:cxn>
                <a:cxn ang="0">
                  <a:pos x="28" y="21"/>
                </a:cxn>
                <a:cxn ang="0">
                  <a:pos x="26" y="25"/>
                </a:cxn>
                <a:cxn ang="0">
                  <a:pos x="21" y="29"/>
                </a:cxn>
                <a:cxn ang="0">
                  <a:pos x="15" y="30"/>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5086" name="Freeform 526"/>
            <p:cNvSpPr>
              <a:spLocks/>
            </p:cNvSpPr>
            <p:nvPr/>
          </p:nvSpPr>
          <p:spPr bwMode="auto">
            <a:xfrm>
              <a:off x="2480" y="2665"/>
              <a:ext cx="30" cy="29"/>
            </a:xfrm>
            <a:custGeom>
              <a:avLst/>
              <a:gdLst/>
              <a:ahLst/>
              <a:cxnLst>
                <a:cxn ang="0">
                  <a:pos x="59" y="29"/>
                </a:cxn>
                <a:cxn ang="0">
                  <a:pos x="58" y="23"/>
                </a:cxn>
                <a:cxn ang="0">
                  <a:pos x="57" y="19"/>
                </a:cxn>
                <a:cxn ang="0">
                  <a:pos x="54" y="13"/>
                </a:cxn>
                <a:cxn ang="0">
                  <a:pos x="50" y="8"/>
                </a:cxn>
                <a:cxn ang="0">
                  <a:pos x="46" y="5"/>
                </a:cxn>
                <a:cxn ang="0">
                  <a:pos x="41" y="2"/>
                </a:cxn>
                <a:cxn ang="0">
                  <a:pos x="35" y="0"/>
                </a:cxn>
                <a:cxn ang="0">
                  <a:pos x="30" y="0"/>
                </a:cxn>
                <a:cxn ang="0">
                  <a:pos x="18" y="2"/>
                </a:cxn>
                <a:cxn ang="0">
                  <a:pos x="9" y="8"/>
                </a:cxn>
                <a:cxn ang="0">
                  <a:pos x="2" y="17"/>
                </a:cxn>
                <a:cxn ang="0">
                  <a:pos x="0" y="29"/>
                </a:cxn>
                <a:cxn ang="0">
                  <a:pos x="1" y="35"/>
                </a:cxn>
                <a:cxn ang="0">
                  <a:pos x="2" y="40"/>
                </a:cxn>
                <a:cxn ang="0">
                  <a:pos x="5" y="46"/>
                </a:cxn>
                <a:cxn ang="0">
                  <a:pos x="9" y="51"/>
                </a:cxn>
                <a:cxn ang="0">
                  <a:pos x="13" y="54"/>
                </a:cxn>
                <a:cxn ang="0">
                  <a:pos x="18" y="57"/>
                </a:cxn>
                <a:cxn ang="0">
                  <a:pos x="24" y="59"/>
                </a:cxn>
                <a:cxn ang="0">
                  <a:pos x="30" y="59"/>
                </a:cxn>
                <a:cxn ang="0">
                  <a:pos x="35" y="59"/>
                </a:cxn>
                <a:cxn ang="0">
                  <a:pos x="41" y="57"/>
                </a:cxn>
                <a:cxn ang="0">
                  <a:pos x="46" y="54"/>
                </a:cxn>
                <a:cxn ang="0">
                  <a:pos x="50" y="51"/>
                </a:cxn>
                <a:cxn ang="0">
                  <a:pos x="54" y="46"/>
                </a:cxn>
                <a:cxn ang="0">
                  <a:pos x="57" y="40"/>
                </a:cxn>
                <a:cxn ang="0">
                  <a:pos x="58" y="35"/>
                </a:cxn>
                <a:cxn ang="0">
                  <a:pos x="59" y="29"/>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95087" name="Freeform 527"/>
            <p:cNvSpPr>
              <a:spLocks/>
            </p:cNvSpPr>
            <p:nvPr/>
          </p:nvSpPr>
          <p:spPr bwMode="auto">
            <a:xfrm>
              <a:off x="2487" y="2672"/>
              <a:ext cx="15" cy="14"/>
            </a:xfrm>
            <a:custGeom>
              <a:avLst/>
              <a:gdLst/>
              <a:ahLst/>
              <a:cxnLst>
                <a:cxn ang="0">
                  <a:pos x="15" y="29"/>
                </a:cxn>
                <a:cxn ang="0">
                  <a:pos x="11" y="29"/>
                </a:cxn>
                <a:cxn ang="0">
                  <a:pos x="9" y="28"/>
                </a:cxn>
                <a:cxn ang="0">
                  <a:pos x="6" y="27"/>
                </a:cxn>
                <a:cxn ang="0">
                  <a:pos x="4" y="25"/>
                </a:cxn>
                <a:cxn ang="0">
                  <a:pos x="2" y="23"/>
                </a:cxn>
                <a:cxn ang="0">
                  <a:pos x="1" y="20"/>
                </a:cxn>
                <a:cxn ang="0">
                  <a:pos x="0" y="17"/>
                </a:cxn>
                <a:cxn ang="0">
                  <a:pos x="0" y="14"/>
                </a:cxn>
                <a:cxn ang="0">
                  <a:pos x="0" y="12"/>
                </a:cxn>
                <a:cxn ang="0">
                  <a:pos x="1" y="8"/>
                </a:cxn>
                <a:cxn ang="0">
                  <a:pos x="2" y="6"/>
                </a:cxn>
                <a:cxn ang="0">
                  <a:pos x="4" y="4"/>
                </a:cxn>
                <a:cxn ang="0">
                  <a:pos x="6" y="2"/>
                </a:cxn>
                <a:cxn ang="0">
                  <a:pos x="9" y="1"/>
                </a:cxn>
                <a:cxn ang="0">
                  <a:pos x="11" y="0"/>
                </a:cxn>
                <a:cxn ang="0">
                  <a:pos x="15" y="0"/>
                </a:cxn>
                <a:cxn ang="0">
                  <a:pos x="17" y="0"/>
                </a:cxn>
                <a:cxn ang="0">
                  <a:pos x="20" y="1"/>
                </a:cxn>
                <a:cxn ang="0">
                  <a:pos x="23" y="2"/>
                </a:cxn>
                <a:cxn ang="0">
                  <a:pos x="25" y="4"/>
                </a:cxn>
                <a:cxn ang="0">
                  <a:pos x="26" y="6"/>
                </a:cxn>
                <a:cxn ang="0">
                  <a:pos x="28" y="8"/>
                </a:cxn>
                <a:cxn ang="0">
                  <a:pos x="29" y="12"/>
                </a:cxn>
                <a:cxn ang="0">
                  <a:pos x="29" y="14"/>
                </a:cxn>
                <a:cxn ang="0">
                  <a:pos x="28" y="20"/>
                </a:cxn>
                <a:cxn ang="0">
                  <a:pos x="25" y="24"/>
                </a:cxn>
                <a:cxn ang="0">
                  <a:pos x="20" y="28"/>
                </a:cxn>
                <a:cxn ang="0">
                  <a:pos x="15" y="29"/>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5088" name="Freeform 528"/>
            <p:cNvSpPr>
              <a:spLocks/>
            </p:cNvSpPr>
            <p:nvPr/>
          </p:nvSpPr>
          <p:spPr bwMode="auto">
            <a:xfrm>
              <a:off x="2624" y="2585"/>
              <a:ext cx="30" cy="29"/>
            </a:xfrm>
            <a:custGeom>
              <a:avLst/>
              <a:gdLst/>
              <a:ahLst/>
              <a:cxnLst>
                <a:cxn ang="0">
                  <a:pos x="60" y="30"/>
                </a:cxn>
                <a:cxn ang="0">
                  <a:pos x="59" y="24"/>
                </a:cxn>
                <a:cxn ang="0">
                  <a:pos x="58" y="18"/>
                </a:cxn>
                <a:cxn ang="0">
                  <a:pos x="55" y="13"/>
                </a:cxn>
                <a:cxn ang="0">
                  <a:pos x="51" y="8"/>
                </a:cxn>
                <a:cxn ang="0">
                  <a:pos x="47" y="5"/>
                </a:cxn>
                <a:cxn ang="0">
                  <a:pos x="42" y="2"/>
                </a:cxn>
                <a:cxn ang="0">
                  <a:pos x="36" y="0"/>
                </a:cxn>
                <a:cxn ang="0">
                  <a:pos x="30" y="0"/>
                </a:cxn>
                <a:cxn ang="0">
                  <a:pos x="19" y="2"/>
                </a:cxn>
                <a:cxn ang="0">
                  <a:pos x="10" y="8"/>
                </a:cxn>
                <a:cxn ang="0">
                  <a:pos x="3" y="18"/>
                </a:cxn>
                <a:cxn ang="0">
                  <a:pos x="0" y="30"/>
                </a:cxn>
                <a:cxn ang="0">
                  <a:pos x="2" y="36"/>
                </a:cxn>
                <a:cxn ang="0">
                  <a:pos x="3" y="40"/>
                </a:cxn>
                <a:cxn ang="0">
                  <a:pos x="6" y="46"/>
                </a:cxn>
                <a:cxn ang="0">
                  <a:pos x="10" y="51"/>
                </a:cxn>
                <a:cxn ang="0">
                  <a:pos x="14" y="54"/>
                </a:cxn>
                <a:cxn ang="0">
                  <a:pos x="19" y="56"/>
                </a:cxn>
                <a:cxn ang="0">
                  <a:pos x="25" y="59"/>
                </a:cxn>
                <a:cxn ang="0">
                  <a:pos x="30" y="59"/>
                </a:cxn>
                <a:cxn ang="0">
                  <a:pos x="36" y="59"/>
                </a:cxn>
                <a:cxn ang="0">
                  <a:pos x="42" y="56"/>
                </a:cxn>
                <a:cxn ang="0">
                  <a:pos x="47" y="54"/>
                </a:cxn>
                <a:cxn ang="0">
                  <a:pos x="51" y="51"/>
                </a:cxn>
                <a:cxn ang="0">
                  <a:pos x="55" y="46"/>
                </a:cxn>
                <a:cxn ang="0">
                  <a:pos x="58" y="40"/>
                </a:cxn>
                <a:cxn ang="0">
                  <a:pos x="59" y="36"/>
                </a:cxn>
                <a:cxn ang="0">
                  <a:pos x="60" y="30"/>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95089" name="Freeform 529"/>
            <p:cNvSpPr>
              <a:spLocks/>
            </p:cNvSpPr>
            <p:nvPr/>
          </p:nvSpPr>
          <p:spPr bwMode="auto">
            <a:xfrm>
              <a:off x="2631" y="2592"/>
              <a:ext cx="15" cy="14"/>
            </a:xfrm>
            <a:custGeom>
              <a:avLst/>
              <a:gdLst/>
              <a:ahLst/>
              <a:cxnLst>
                <a:cxn ang="0">
                  <a:pos x="15" y="29"/>
                </a:cxn>
                <a:cxn ang="0">
                  <a:pos x="12" y="29"/>
                </a:cxn>
                <a:cxn ang="0">
                  <a:pos x="10" y="28"/>
                </a:cxn>
                <a:cxn ang="0">
                  <a:pos x="7" y="26"/>
                </a:cxn>
                <a:cxn ang="0">
                  <a:pos x="5" y="25"/>
                </a:cxn>
                <a:cxn ang="0">
                  <a:pos x="3" y="23"/>
                </a:cxn>
                <a:cxn ang="0">
                  <a:pos x="2" y="20"/>
                </a:cxn>
                <a:cxn ang="0">
                  <a:pos x="0" y="17"/>
                </a:cxn>
                <a:cxn ang="0">
                  <a:pos x="0" y="15"/>
                </a:cxn>
                <a:cxn ang="0">
                  <a:pos x="0" y="11"/>
                </a:cxn>
                <a:cxn ang="0">
                  <a:pos x="2" y="9"/>
                </a:cxn>
                <a:cxn ang="0">
                  <a:pos x="3" y="7"/>
                </a:cxn>
                <a:cxn ang="0">
                  <a:pos x="5" y="5"/>
                </a:cxn>
                <a:cxn ang="0">
                  <a:pos x="7" y="2"/>
                </a:cxn>
                <a:cxn ang="0">
                  <a:pos x="10" y="1"/>
                </a:cxn>
                <a:cxn ang="0">
                  <a:pos x="12" y="0"/>
                </a:cxn>
                <a:cxn ang="0">
                  <a:pos x="15" y="0"/>
                </a:cxn>
                <a:cxn ang="0">
                  <a:pos x="18" y="0"/>
                </a:cxn>
                <a:cxn ang="0">
                  <a:pos x="21" y="1"/>
                </a:cxn>
                <a:cxn ang="0">
                  <a:pos x="23" y="2"/>
                </a:cxn>
                <a:cxn ang="0">
                  <a:pos x="26" y="5"/>
                </a:cxn>
                <a:cxn ang="0">
                  <a:pos x="27" y="7"/>
                </a:cxn>
                <a:cxn ang="0">
                  <a:pos x="29" y="9"/>
                </a:cxn>
                <a:cxn ang="0">
                  <a:pos x="30" y="11"/>
                </a:cxn>
                <a:cxn ang="0">
                  <a:pos x="30" y="15"/>
                </a:cxn>
                <a:cxn ang="0">
                  <a:pos x="29" y="21"/>
                </a:cxn>
                <a:cxn ang="0">
                  <a:pos x="26" y="25"/>
                </a:cxn>
                <a:cxn ang="0">
                  <a:pos x="21" y="28"/>
                </a:cxn>
                <a:cxn ang="0">
                  <a:pos x="15" y="29"/>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5090" name="Freeform 530"/>
            <p:cNvSpPr>
              <a:spLocks/>
            </p:cNvSpPr>
            <p:nvPr/>
          </p:nvSpPr>
          <p:spPr bwMode="auto">
            <a:xfrm>
              <a:off x="2621" y="2333"/>
              <a:ext cx="30" cy="30"/>
            </a:xfrm>
            <a:custGeom>
              <a:avLst/>
              <a:gdLst/>
              <a:ahLst/>
              <a:cxnLst>
                <a:cxn ang="0">
                  <a:pos x="60" y="30"/>
                </a:cxn>
                <a:cxn ang="0">
                  <a:pos x="58" y="24"/>
                </a:cxn>
                <a:cxn ang="0">
                  <a:pos x="57" y="18"/>
                </a:cxn>
                <a:cxn ang="0">
                  <a:pos x="55" y="14"/>
                </a:cxn>
                <a:cxn ang="0">
                  <a:pos x="52" y="9"/>
                </a:cxn>
                <a:cxn ang="0">
                  <a:pos x="47" y="6"/>
                </a:cxn>
                <a:cxn ang="0">
                  <a:pos x="41" y="2"/>
                </a:cxn>
                <a:cxn ang="0">
                  <a:pos x="35" y="1"/>
                </a:cxn>
                <a:cxn ang="0">
                  <a:pos x="30" y="0"/>
                </a:cxn>
                <a:cxn ang="0">
                  <a:pos x="18" y="2"/>
                </a:cxn>
                <a:cxn ang="0">
                  <a:pos x="9" y="9"/>
                </a:cxn>
                <a:cxn ang="0">
                  <a:pos x="2" y="18"/>
                </a:cxn>
                <a:cxn ang="0">
                  <a:pos x="0" y="30"/>
                </a:cxn>
                <a:cxn ang="0">
                  <a:pos x="1" y="36"/>
                </a:cxn>
                <a:cxn ang="0">
                  <a:pos x="2" y="41"/>
                </a:cxn>
                <a:cxn ang="0">
                  <a:pos x="5" y="47"/>
                </a:cxn>
                <a:cxn ang="0">
                  <a:pos x="9" y="52"/>
                </a:cxn>
                <a:cxn ang="0">
                  <a:pos x="14" y="55"/>
                </a:cxn>
                <a:cxn ang="0">
                  <a:pos x="18" y="57"/>
                </a:cxn>
                <a:cxn ang="0">
                  <a:pos x="24" y="60"/>
                </a:cxn>
                <a:cxn ang="0">
                  <a:pos x="30" y="60"/>
                </a:cxn>
                <a:cxn ang="0">
                  <a:pos x="35" y="60"/>
                </a:cxn>
                <a:cxn ang="0">
                  <a:pos x="41" y="57"/>
                </a:cxn>
                <a:cxn ang="0">
                  <a:pos x="47" y="55"/>
                </a:cxn>
                <a:cxn ang="0">
                  <a:pos x="52" y="52"/>
                </a:cxn>
                <a:cxn ang="0">
                  <a:pos x="55" y="47"/>
                </a:cxn>
                <a:cxn ang="0">
                  <a:pos x="57" y="41"/>
                </a:cxn>
                <a:cxn ang="0">
                  <a:pos x="58" y="36"/>
                </a:cxn>
                <a:cxn ang="0">
                  <a:pos x="60" y="30"/>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95091" name="Freeform 531"/>
            <p:cNvSpPr>
              <a:spLocks/>
            </p:cNvSpPr>
            <p:nvPr/>
          </p:nvSpPr>
          <p:spPr bwMode="auto">
            <a:xfrm>
              <a:off x="2628" y="2341"/>
              <a:ext cx="15" cy="15"/>
            </a:xfrm>
            <a:custGeom>
              <a:avLst/>
              <a:gdLst/>
              <a:ahLst/>
              <a:cxnLst>
                <a:cxn ang="0">
                  <a:pos x="15" y="29"/>
                </a:cxn>
                <a:cxn ang="0">
                  <a:pos x="12" y="29"/>
                </a:cxn>
                <a:cxn ang="0">
                  <a:pos x="10" y="28"/>
                </a:cxn>
                <a:cxn ang="0">
                  <a:pos x="7" y="26"/>
                </a:cxn>
                <a:cxn ang="0">
                  <a:pos x="4" y="24"/>
                </a:cxn>
                <a:cxn ang="0">
                  <a:pos x="3" y="22"/>
                </a:cxn>
                <a:cxn ang="0">
                  <a:pos x="1" y="20"/>
                </a:cxn>
                <a:cxn ang="0">
                  <a:pos x="0" y="17"/>
                </a:cxn>
                <a:cxn ang="0">
                  <a:pos x="0" y="14"/>
                </a:cxn>
                <a:cxn ang="0">
                  <a:pos x="0" y="11"/>
                </a:cxn>
                <a:cxn ang="0">
                  <a:pos x="1" y="8"/>
                </a:cxn>
                <a:cxn ang="0">
                  <a:pos x="3" y="6"/>
                </a:cxn>
                <a:cxn ang="0">
                  <a:pos x="4" y="3"/>
                </a:cxn>
                <a:cxn ang="0">
                  <a:pos x="7" y="2"/>
                </a:cxn>
                <a:cxn ang="0">
                  <a:pos x="10" y="1"/>
                </a:cxn>
                <a:cxn ang="0">
                  <a:pos x="12" y="0"/>
                </a:cxn>
                <a:cxn ang="0">
                  <a:pos x="15" y="0"/>
                </a:cxn>
                <a:cxn ang="0">
                  <a:pos x="18" y="0"/>
                </a:cxn>
                <a:cxn ang="0">
                  <a:pos x="20" y="1"/>
                </a:cxn>
                <a:cxn ang="0">
                  <a:pos x="23" y="2"/>
                </a:cxn>
                <a:cxn ang="0">
                  <a:pos x="25" y="3"/>
                </a:cxn>
                <a:cxn ang="0">
                  <a:pos x="27" y="6"/>
                </a:cxn>
                <a:cxn ang="0">
                  <a:pos x="28" y="8"/>
                </a:cxn>
                <a:cxn ang="0">
                  <a:pos x="30" y="11"/>
                </a:cxn>
                <a:cxn ang="0">
                  <a:pos x="30" y="14"/>
                </a:cxn>
                <a:cxn ang="0">
                  <a:pos x="28" y="20"/>
                </a:cxn>
                <a:cxn ang="0">
                  <a:pos x="25" y="24"/>
                </a:cxn>
                <a:cxn ang="0">
                  <a:pos x="20" y="28"/>
                </a:cxn>
                <a:cxn ang="0">
                  <a:pos x="15" y="29"/>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95092" name="Freeform 532"/>
            <p:cNvSpPr>
              <a:spLocks/>
            </p:cNvSpPr>
            <p:nvPr/>
          </p:nvSpPr>
          <p:spPr bwMode="auto">
            <a:xfrm>
              <a:off x="2709" y="2526"/>
              <a:ext cx="30" cy="30"/>
            </a:xfrm>
            <a:custGeom>
              <a:avLst/>
              <a:gdLst/>
              <a:ahLst/>
              <a:cxnLst>
                <a:cxn ang="0">
                  <a:pos x="60" y="29"/>
                </a:cxn>
                <a:cxn ang="0">
                  <a:pos x="59" y="24"/>
                </a:cxn>
                <a:cxn ang="0">
                  <a:pos x="58" y="18"/>
                </a:cxn>
                <a:cxn ang="0">
                  <a:pos x="54" y="12"/>
                </a:cxn>
                <a:cxn ang="0">
                  <a:pos x="51" y="8"/>
                </a:cxn>
                <a:cxn ang="0">
                  <a:pos x="46" y="4"/>
                </a:cxn>
                <a:cxn ang="0">
                  <a:pos x="41" y="2"/>
                </a:cxn>
                <a:cxn ang="0">
                  <a:pos x="36" y="1"/>
                </a:cxn>
                <a:cxn ang="0">
                  <a:pos x="30" y="0"/>
                </a:cxn>
                <a:cxn ang="0">
                  <a:pos x="18" y="2"/>
                </a:cxn>
                <a:cxn ang="0">
                  <a:pos x="9" y="8"/>
                </a:cxn>
                <a:cxn ang="0">
                  <a:pos x="2" y="18"/>
                </a:cxn>
                <a:cxn ang="0">
                  <a:pos x="0" y="29"/>
                </a:cxn>
                <a:cxn ang="0">
                  <a:pos x="1" y="35"/>
                </a:cxn>
                <a:cxn ang="0">
                  <a:pos x="2" y="41"/>
                </a:cxn>
                <a:cxn ang="0">
                  <a:pos x="6" y="46"/>
                </a:cxn>
                <a:cxn ang="0">
                  <a:pos x="9" y="50"/>
                </a:cxn>
                <a:cxn ang="0">
                  <a:pos x="14" y="54"/>
                </a:cxn>
                <a:cxn ang="0">
                  <a:pos x="18" y="57"/>
                </a:cxn>
                <a:cxn ang="0">
                  <a:pos x="24" y="58"/>
                </a:cxn>
                <a:cxn ang="0">
                  <a:pos x="30" y="59"/>
                </a:cxn>
                <a:cxn ang="0">
                  <a:pos x="36" y="58"/>
                </a:cxn>
                <a:cxn ang="0">
                  <a:pos x="41" y="57"/>
                </a:cxn>
                <a:cxn ang="0">
                  <a:pos x="46" y="54"/>
                </a:cxn>
                <a:cxn ang="0">
                  <a:pos x="51" y="50"/>
                </a:cxn>
                <a:cxn ang="0">
                  <a:pos x="54" y="46"/>
                </a:cxn>
                <a:cxn ang="0">
                  <a:pos x="58" y="41"/>
                </a:cxn>
                <a:cxn ang="0">
                  <a:pos x="59" y="35"/>
                </a:cxn>
                <a:cxn ang="0">
                  <a:pos x="60" y="29"/>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95093" name="Freeform 533"/>
            <p:cNvSpPr>
              <a:spLocks/>
            </p:cNvSpPr>
            <p:nvPr/>
          </p:nvSpPr>
          <p:spPr bwMode="auto">
            <a:xfrm>
              <a:off x="2716" y="2533"/>
              <a:ext cx="15" cy="15"/>
            </a:xfrm>
            <a:custGeom>
              <a:avLst/>
              <a:gdLst/>
              <a:ahLst/>
              <a:cxnLst>
                <a:cxn ang="0">
                  <a:pos x="15" y="30"/>
                </a:cxn>
                <a:cxn ang="0">
                  <a:pos x="13" y="30"/>
                </a:cxn>
                <a:cxn ang="0">
                  <a:pos x="9" y="29"/>
                </a:cxn>
                <a:cxn ang="0">
                  <a:pos x="7" y="27"/>
                </a:cxn>
                <a:cxn ang="0">
                  <a:pos x="5" y="26"/>
                </a:cxn>
                <a:cxn ang="0">
                  <a:pos x="3" y="24"/>
                </a:cxn>
                <a:cxn ang="0">
                  <a:pos x="1" y="20"/>
                </a:cxn>
                <a:cxn ang="0">
                  <a:pos x="0" y="18"/>
                </a:cxn>
                <a:cxn ang="0">
                  <a:pos x="0" y="15"/>
                </a:cxn>
                <a:cxn ang="0">
                  <a:pos x="0" y="12"/>
                </a:cxn>
                <a:cxn ang="0">
                  <a:pos x="1" y="10"/>
                </a:cxn>
                <a:cxn ang="0">
                  <a:pos x="3" y="7"/>
                </a:cxn>
                <a:cxn ang="0">
                  <a:pos x="5" y="5"/>
                </a:cxn>
                <a:cxn ang="0">
                  <a:pos x="7" y="3"/>
                </a:cxn>
                <a:cxn ang="0">
                  <a:pos x="9" y="2"/>
                </a:cxn>
                <a:cxn ang="0">
                  <a:pos x="13" y="0"/>
                </a:cxn>
                <a:cxn ang="0">
                  <a:pos x="15" y="0"/>
                </a:cxn>
                <a:cxn ang="0">
                  <a:pos x="17"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094" name="Freeform 534"/>
            <p:cNvSpPr>
              <a:spLocks/>
            </p:cNvSpPr>
            <p:nvPr/>
          </p:nvSpPr>
          <p:spPr bwMode="auto">
            <a:xfrm>
              <a:off x="2821" y="2427"/>
              <a:ext cx="30" cy="30"/>
            </a:xfrm>
            <a:custGeom>
              <a:avLst/>
              <a:gdLst/>
              <a:ahLst/>
              <a:cxnLst>
                <a:cxn ang="0">
                  <a:pos x="58" y="28"/>
                </a:cxn>
                <a:cxn ang="0">
                  <a:pos x="58" y="23"/>
                </a:cxn>
                <a:cxn ang="0">
                  <a:pos x="56" y="18"/>
                </a:cxn>
                <a:cxn ang="0">
                  <a:pos x="54" y="12"/>
                </a:cxn>
                <a:cxn ang="0">
                  <a:pos x="50" y="8"/>
                </a:cxn>
                <a:cxn ang="0">
                  <a:pos x="46" y="4"/>
                </a:cxn>
                <a:cxn ang="0">
                  <a:pos x="40" y="2"/>
                </a:cxn>
                <a:cxn ang="0">
                  <a:pos x="34" y="0"/>
                </a:cxn>
                <a:cxn ang="0">
                  <a:pos x="28" y="0"/>
                </a:cxn>
                <a:cxn ang="0">
                  <a:pos x="17" y="2"/>
                </a:cxn>
                <a:cxn ang="0">
                  <a:pos x="8" y="8"/>
                </a:cxn>
                <a:cxn ang="0">
                  <a:pos x="2" y="17"/>
                </a:cxn>
                <a:cxn ang="0">
                  <a:pos x="0" y="28"/>
                </a:cxn>
                <a:cxn ang="0">
                  <a:pos x="0" y="34"/>
                </a:cxn>
                <a:cxn ang="0">
                  <a:pos x="2" y="40"/>
                </a:cxn>
                <a:cxn ang="0">
                  <a:pos x="4" y="46"/>
                </a:cxn>
                <a:cxn ang="0">
                  <a:pos x="8" y="50"/>
                </a:cxn>
                <a:cxn ang="0">
                  <a:pos x="12" y="54"/>
                </a:cxn>
                <a:cxn ang="0">
                  <a:pos x="18" y="56"/>
                </a:cxn>
                <a:cxn ang="0">
                  <a:pos x="23" y="58"/>
                </a:cxn>
                <a:cxn ang="0">
                  <a:pos x="28" y="58"/>
                </a:cxn>
                <a:cxn ang="0">
                  <a:pos x="34" y="58"/>
                </a:cxn>
                <a:cxn ang="0">
                  <a:pos x="40" y="56"/>
                </a:cxn>
                <a:cxn ang="0">
                  <a:pos x="46" y="54"/>
                </a:cxn>
                <a:cxn ang="0">
                  <a:pos x="50" y="50"/>
                </a:cxn>
                <a:cxn ang="0">
                  <a:pos x="54" y="46"/>
                </a:cxn>
                <a:cxn ang="0">
                  <a:pos x="56" y="40"/>
                </a:cxn>
                <a:cxn ang="0">
                  <a:pos x="58" y="34"/>
                </a:cxn>
                <a:cxn ang="0">
                  <a:pos x="58" y="28"/>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95095" name="Freeform 535"/>
            <p:cNvSpPr>
              <a:spLocks/>
            </p:cNvSpPr>
            <p:nvPr/>
          </p:nvSpPr>
          <p:spPr bwMode="auto">
            <a:xfrm>
              <a:off x="2829" y="2435"/>
              <a:ext cx="14" cy="14"/>
            </a:xfrm>
            <a:custGeom>
              <a:avLst/>
              <a:gdLst/>
              <a:ahLst/>
              <a:cxnLst>
                <a:cxn ang="0">
                  <a:pos x="14" y="28"/>
                </a:cxn>
                <a:cxn ang="0">
                  <a:pos x="12" y="28"/>
                </a:cxn>
                <a:cxn ang="0">
                  <a:pos x="10" y="27"/>
                </a:cxn>
                <a:cxn ang="0">
                  <a:pos x="6" y="26"/>
                </a:cxn>
                <a:cxn ang="0">
                  <a:pos x="4" y="24"/>
                </a:cxn>
                <a:cxn ang="0">
                  <a:pos x="3" y="21"/>
                </a:cxn>
                <a:cxn ang="0">
                  <a:pos x="2" y="19"/>
                </a:cxn>
                <a:cxn ang="0">
                  <a:pos x="0" y="17"/>
                </a:cxn>
                <a:cxn ang="0">
                  <a:pos x="0" y="13"/>
                </a:cxn>
                <a:cxn ang="0">
                  <a:pos x="0" y="11"/>
                </a:cxn>
                <a:cxn ang="0">
                  <a:pos x="2" y="8"/>
                </a:cxn>
                <a:cxn ang="0">
                  <a:pos x="3" y="5"/>
                </a:cxn>
                <a:cxn ang="0">
                  <a:pos x="4" y="3"/>
                </a:cxn>
                <a:cxn ang="0">
                  <a:pos x="6" y="2"/>
                </a:cxn>
                <a:cxn ang="0">
                  <a:pos x="10" y="1"/>
                </a:cxn>
                <a:cxn ang="0">
                  <a:pos x="12" y="0"/>
                </a:cxn>
                <a:cxn ang="0">
                  <a:pos x="14" y="0"/>
                </a:cxn>
                <a:cxn ang="0">
                  <a:pos x="18" y="0"/>
                </a:cxn>
                <a:cxn ang="0">
                  <a:pos x="20" y="1"/>
                </a:cxn>
                <a:cxn ang="0">
                  <a:pos x="24" y="2"/>
                </a:cxn>
                <a:cxn ang="0">
                  <a:pos x="26" y="3"/>
                </a:cxn>
                <a:cxn ang="0">
                  <a:pos x="27" y="5"/>
                </a:cxn>
                <a:cxn ang="0">
                  <a:pos x="28" y="8"/>
                </a:cxn>
                <a:cxn ang="0">
                  <a:pos x="29" y="11"/>
                </a:cxn>
                <a:cxn ang="0">
                  <a:pos x="29" y="13"/>
                </a:cxn>
                <a:cxn ang="0">
                  <a:pos x="28" y="19"/>
                </a:cxn>
                <a:cxn ang="0">
                  <a:pos x="26" y="24"/>
                </a:cxn>
                <a:cxn ang="0">
                  <a:pos x="20" y="27"/>
                </a:cxn>
                <a:cxn ang="0">
                  <a:pos x="14" y="28"/>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95096" name="Freeform 536"/>
            <p:cNvSpPr>
              <a:spLocks/>
            </p:cNvSpPr>
            <p:nvPr/>
          </p:nvSpPr>
          <p:spPr bwMode="auto">
            <a:xfrm>
              <a:off x="2818" y="2606"/>
              <a:ext cx="30" cy="30"/>
            </a:xfrm>
            <a:custGeom>
              <a:avLst/>
              <a:gdLst/>
              <a:ahLst/>
              <a:cxnLst>
                <a:cxn ang="0">
                  <a:pos x="60" y="30"/>
                </a:cxn>
                <a:cxn ang="0">
                  <a:pos x="59" y="24"/>
                </a:cxn>
                <a:cxn ang="0">
                  <a:pos x="57" y="18"/>
                </a:cxn>
                <a:cxn ang="0">
                  <a:pos x="54" y="12"/>
                </a:cxn>
                <a:cxn ang="0">
                  <a:pos x="50" y="8"/>
                </a:cxn>
                <a:cxn ang="0">
                  <a:pos x="46" y="4"/>
                </a:cxn>
                <a:cxn ang="0">
                  <a:pos x="41" y="2"/>
                </a:cxn>
                <a:cxn ang="0">
                  <a:pos x="35" y="0"/>
                </a:cxn>
                <a:cxn ang="0">
                  <a:pos x="30" y="0"/>
                </a:cxn>
                <a:cxn ang="0">
                  <a:pos x="18" y="2"/>
                </a:cxn>
                <a:cxn ang="0">
                  <a:pos x="9" y="8"/>
                </a:cxn>
                <a:cxn ang="0">
                  <a:pos x="2" y="18"/>
                </a:cxn>
                <a:cxn ang="0">
                  <a:pos x="0" y="30"/>
                </a:cxn>
                <a:cxn ang="0">
                  <a:pos x="1" y="35"/>
                </a:cxn>
                <a:cxn ang="0">
                  <a:pos x="2" y="41"/>
                </a:cxn>
                <a:cxn ang="0">
                  <a:pos x="6" y="46"/>
                </a:cxn>
                <a:cxn ang="0">
                  <a:pos x="9" y="50"/>
                </a:cxn>
                <a:cxn ang="0">
                  <a:pos x="14" y="54"/>
                </a:cxn>
                <a:cxn ang="0">
                  <a:pos x="18" y="57"/>
                </a:cxn>
                <a:cxn ang="0">
                  <a:pos x="24" y="58"/>
                </a:cxn>
                <a:cxn ang="0">
                  <a:pos x="30" y="60"/>
                </a:cxn>
                <a:cxn ang="0">
                  <a:pos x="35" y="58"/>
                </a:cxn>
                <a:cxn ang="0">
                  <a:pos x="41" y="57"/>
                </a:cxn>
                <a:cxn ang="0">
                  <a:pos x="46" y="54"/>
                </a:cxn>
                <a:cxn ang="0">
                  <a:pos x="50" y="50"/>
                </a:cxn>
                <a:cxn ang="0">
                  <a:pos x="54" y="46"/>
                </a:cxn>
                <a:cxn ang="0">
                  <a:pos x="57" y="41"/>
                </a:cxn>
                <a:cxn ang="0">
                  <a:pos x="59" y="35"/>
                </a:cxn>
                <a:cxn ang="0">
                  <a:pos x="60" y="30"/>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5097" name="Freeform 537"/>
            <p:cNvSpPr>
              <a:spLocks/>
            </p:cNvSpPr>
            <p:nvPr/>
          </p:nvSpPr>
          <p:spPr bwMode="auto">
            <a:xfrm>
              <a:off x="2826" y="2613"/>
              <a:ext cx="15" cy="15"/>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7"/>
                </a:cxn>
                <a:cxn ang="0">
                  <a:pos x="4" y="4"/>
                </a:cxn>
                <a:cxn ang="0">
                  <a:pos x="7" y="2"/>
                </a:cxn>
                <a:cxn ang="0">
                  <a:pos x="9" y="1"/>
                </a:cxn>
                <a:cxn ang="0">
                  <a:pos x="11" y="0"/>
                </a:cxn>
                <a:cxn ang="0">
                  <a:pos x="15" y="0"/>
                </a:cxn>
                <a:cxn ang="0">
                  <a:pos x="17" y="0"/>
                </a:cxn>
                <a:cxn ang="0">
                  <a:pos x="20" y="1"/>
                </a:cxn>
                <a:cxn ang="0">
                  <a:pos x="23" y="2"/>
                </a:cxn>
                <a:cxn ang="0">
                  <a:pos x="25" y="4"/>
                </a:cxn>
                <a:cxn ang="0">
                  <a:pos x="26" y="7"/>
                </a:cxn>
                <a:cxn ang="0">
                  <a:pos x="29" y="9"/>
                </a:cxn>
                <a:cxn ang="0">
                  <a:pos x="30" y="11"/>
                </a:cxn>
                <a:cxn ang="0">
                  <a:pos x="30" y="15"/>
                </a:cxn>
                <a:cxn ang="0">
                  <a:pos x="29" y="20"/>
                </a:cxn>
                <a:cxn ang="0">
                  <a:pos x="25" y="25"/>
                </a:cxn>
                <a:cxn ang="0">
                  <a:pos x="20"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95098" name="Freeform 538"/>
            <p:cNvSpPr>
              <a:spLocks/>
            </p:cNvSpPr>
            <p:nvPr/>
          </p:nvSpPr>
          <p:spPr bwMode="auto">
            <a:xfrm>
              <a:off x="2802" y="2723"/>
              <a:ext cx="30" cy="30"/>
            </a:xfrm>
            <a:custGeom>
              <a:avLst/>
              <a:gdLst/>
              <a:ahLst/>
              <a:cxnLst>
                <a:cxn ang="0">
                  <a:pos x="59" y="30"/>
                </a:cxn>
                <a:cxn ang="0">
                  <a:pos x="58" y="25"/>
                </a:cxn>
                <a:cxn ang="0">
                  <a:pos x="57" y="19"/>
                </a:cxn>
                <a:cxn ang="0">
                  <a:pos x="54" y="14"/>
                </a:cxn>
                <a:cxn ang="0">
                  <a:pos x="50" y="10"/>
                </a:cxn>
                <a:cxn ang="0">
                  <a:pos x="46" y="6"/>
                </a:cxn>
                <a:cxn ang="0">
                  <a:pos x="41" y="3"/>
                </a:cxn>
                <a:cxn ang="0">
                  <a:pos x="35" y="2"/>
                </a:cxn>
                <a:cxn ang="0">
                  <a:pos x="29" y="0"/>
                </a:cxn>
                <a:cxn ang="0">
                  <a:pos x="18" y="3"/>
                </a:cxn>
                <a:cxn ang="0">
                  <a:pos x="9" y="10"/>
                </a:cxn>
                <a:cxn ang="0">
                  <a:pos x="2" y="19"/>
                </a:cxn>
                <a:cxn ang="0">
                  <a:pos x="0" y="30"/>
                </a:cxn>
                <a:cxn ang="0">
                  <a:pos x="1" y="36"/>
                </a:cxn>
                <a:cxn ang="0">
                  <a:pos x="2" y="42"/>
                </a:cxn>
                <a:cxn ang="0">
                  <a:pos x="5" y="48"/>
                </a:cxn>
                <a:cxn ang="0">
                  <a:pos x="9" y="52"/>
                </a:cxn>
                <a:cxn ang="0">
                  <a:pos x="13" y="56"/>
                </a:cxn>
                <a:cxn ang="0">
                  <a:pos x="18" y="58"/>
                </a:cxn>
                <a:cxn ang="0">
                  <a:pos x="24" y="60"/>
                </a:cxn>
                <a:cxn ang="0">
                  <a:pos x="29" y="60"/>
                </a:cxn>
                <a:cxn ang="0">
                  <a:pos x="35" y="60"/>
                </a:cxn>
                <a:cxn ang="0">
                  <a:pos x="41" y="58"/>
                </a:cxn>
                <a:cxn ang="0">
                  <a:pos x="46" y="56"/>
                </a:cxn>
                <a:cxn ang="0">
                  <a:pos x="50" y="52"/>
                </a:cxn>
                <a:cxn ang="0">
                  <a:pos x="54" y="48"/>
                </a:cxn>
                <a:cxn ang="0">
                  <a:pos x="57" y="42"/>
                </a:cxn>
                <a:cxn ang="0">
                  <a:pos x="58" y="36"/>
                </a:cxn>
                <a:cxn ang="0">
                  <a:pos x="59" y="30"/>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95099" name="Freeform 539"/>
            <p:cNvSpPr>
              <a:spLocks/>
            </p:cNvSpPr>
            <p:nvPr/>
          </p:nvSpPr>
          <p:spPr bwMode="auto">
            <a:xfrm>
              <a:off x="2810" y="2730"/>
              <a:ext cx="15" cy="15"/>
            </a:xfrm>
            <a:custGeom>
              <a:avLst/>
              <a:gdLst/>
              <a:ahLst/>
              <a:cxnLst>
                <a:cxn ang="0">
                  <a:pos x="15" y="30"/>
                </a:cxn>
                <a:cxn ang="0">
                  <a:pos x="13" y="30"/>
                </a:cxn>
                <a:cxn ang="0">
                  <a:pos x="10" y="29"/>
                </a:cxn>
                <a:cxn ang="0">
                  <a:pos x="7" y="28"/>
                </a:cxn>
                <a:cxn ang="0">
                  <a:pos x="5" y="26"/>
                </a:cxn>
                <a:cxn ang="0">
                  <a:pos x="4" y="23"/>
                </a:cxn>
                <a:cxn ang="0">
                  <a:pos x="2" y="21"/>
                </a:cxn>
                <a:cxn ang="0">
                  <a:pos x="0" y="19"/>
                </a:cxn>
                <a:cxn ang="0">
                  <a:pos x="0" y="15"/>
                </a:cxn>
                <a:cxn ang="0">
                  <a:pos x="0" y="13"/>
                </a:cxn>
                <a:cxn ang="0">
                  <a:pos x="2" y="10"/>
                </a:cxn>
                <a:cxn ang="0">
                  <a:pos x="4" y="7"/>
                </a:cxn>
                <a:cxn ang="0">
                  <a:pos x="5" y="5"/>
                </a:cxn>
                <a:cxn ang="0">
                  <a:pos x="7" y="4"/>
                </a:cxn>
                <a:cxn ang="0">
                  <a:pos x="10" y="2"/>
                </a:cxn>
                <a:cxn ang="0">
                  <a:pos x="13" y="0"/>
                </a:cxn>
                <a:cxn ang="0">
                  <a:pos x="15" y="0"/>
                </a:cxn>
                <a:cxn ang="0">
                  <a:pos x="19" y="0"/>
                </a:cxn>
                <a:cxn ang="0">
                  <a:pos x="21" y="2"/>
                </a:cxn>
                <a:cxn ang="0">
                  <a:pos x="24" y="4"/>
                </a:cxn>
                <a:cxn ang="0">
                  <a:pos x="26" y="5"/>
                </a:cxn>
                <a:cxn ang="0">
                  <a:pos x="28" y="7"/>
                </a:cxn>
                <a:cxn ang="0">
                  <a:pos x="29" y="10"/>
                </a:cxn>
                <a:cxn ang="0">
                  <a:pos x="30" y="13"/>
                </a:cxn>
                <a:cxn ang="0">
                  <a:pos x="30" y="15"/>
                </a:cxn>
                <a:cxn ang="0">
                  <a:pos x="29" y="21"/>
                </a:cxn>
                <a:cxn ang="0">
                  <a:pos x="26" y="26"/>
                </a:cxn>
                <a:cxn ang="0">
                  <a:pos x="21" y="29"/>
                </a:cxn>
                <a:cxn ang="0">
                  <a:pos x="15" y="30"/>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95100" name="Freeform 540"/>
            <p:cNvSpPr>
              <a:spLocks/>
            </p:cNvSpPr>
            <p:nvPr/>
          </p:nvSpPr>
          <p:spPr bwMode="auto">
            <a:xfrm>
              <a:off x="3018" y="2652"/>
              <a:ext cx="30" cy="30"/>
            </a:xfrm>
            <a:custGeom>
              <a:avLst/>
              <a:gdLst/>
              <a:ahLst/>
              <a:cxnLst>
                <a:cxn ang="0">
                  <a:pos x="60" y="30"/>
                </a:cxn>
                <a:cxn ang="0">
                  <a:pos x="59" y="24"/>
                </a:cxn>
                <a:cxn ang="0">
                  <a:pos x="58" y="18"/>
                </a:cxn>
                <a:cxn ang="0">
                  <a:pos x="54" y="14"/>
                </a:cxn>
                <a:cxn ang="0">
                  <a:pos x="51" y="9"/>
                </a:cxn>
                <a:cxn ang="0">
                  <a:pos x="46" y="6"/>
                </a:cxn>
                <a:cxn ang="0">
                  <a:pos x="42" y="2"/>
                </a:cxn>
                <a:cxn ang="0">
                  <a:pos x="36" y="1"/>
                </a:cxn>
                <a:cxn ang="0">
                  <a:pos x="30" y="0"/>
                </a:cxn>
                <a:cxn ang="0">
                  <a:pos x="19" y="2"/>
                </a:cxn>
                <a:cxn ang="0">
                  <a:pos x="9" y="9"/>
                </a:cxn>
                <a:cxn ang="0">
                  <a:pos x="3" y="18"/>
                </a:cxn>
                <a:cxn ang="0">
                  <a:pos x="0" y="30"/>
                </a:cxn>
                <a:cxn ang="0">
                  <a:pos x="1" y="36"/>
                </a:cxn>
                <a:cxn ang="0">
                  <a:pos x="3" y="41"/>
                </a:cxn>
                <a:cxn ang="0">
                  <a:pos x="6" y="46"/>
                </a:cxn>
                <a:cxn ang="0">
                  <a:pos x="9" y="51"/>
                </a:cxn>
                <a:cxn ang="0">
                  <a:pos x="14" y="54"/>
                </a:cxn>
                <a:cxn ang="0">
                  <a:pos x="19" y="58"/>
                </a:cxn>
                <a:cxn ang="0">
                  <a:pos x="24" y="59"/>
                </a:cxn>
                <a:cxn ang="0">
                  <a:pos x="30" y="60"/>
                </a:cxn>
                <a:cxn ang="0">
                  <a:pos x="36" y="59"/>
                </a:cxn>
                <a:cxn ang="0">
                  <a:pos x="42" y="58"/>
                </a:cxn>
                <a:cxn ang="0">
                  <a:pos x="46" y="54"/>
                </a:cxn>
                <a:cxn ang="0">
                  <a:pos x="51" y="51"/>
                </a:cxn>
                <a:cxn ang="0">
                  <a:pos x="54" y="46"/>
                </a:cxn>
                <a:cxn ang="0">
                  <a:pos x="58" y="41"/>
                </a:cxn>
                <a:cxn ang="0">
                  <a:pos x="59" y="36"/>
                </a:cxn>
                <a:cxn ang="0">
                  <a:pos x="60" y="30"/>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95101" name="Freeform 541"/>
            <p:cNvSpPr>
              <a:spLocks/>
            </p:cNvSpPr>
            <p:nvPr/>
          </p:nvSpPr>
          <p:spPr bwMode="auto">
            <a:xfrm>
              <a:off x="3025" y="2660"/>
              <a:ext cx="15" cy="15"/>
            </a:xfrm>
            <a:custGeom>
              <a:avLst/>
              <a:gdLst/>
              <a:ahLst/>
              <a:cxnLst>
                <a:cxn ang="0">
                  <a:pos x="15" y="30"/>
                </a:cxn>
                <a:cxn ang="0">
                  <a:pos x="13" y="30"/>
                </a:cxn>
                <a:cxn ang="0">
                  <a:pos x="9" y="29"/>
                </a:cxn>
                <a:cxn ang="0">
                  <a:pos x="7" y="26"/>
                </a:cxn>
                <a:cxn ang="0">
                  <a:pos x="5" y="25"/>
                </a:cxn>
                <a:cxn ang="0">
                  <a:pos x="4" y="23"/>
                </a:cxn>
                <a:cxn ang="0">
                  <a:pos x="1" y="19"/>
                </a:cxn>
                <a:cxn ang="0">
                  <a:pos x="0" y="17"/>
                </a:cxn>
                <a:cxn ang="0">
                  <a:pos x="0" y="15"/>
                </a:cxn>
                <a:cxn ang="0">
                  <a:pos x="0" y="11"/>
                </a:cxn>
                <a:cxn ang="0">
                  <a:pos x="1" y="9"/>
                </a:cxn>
                <a:cxn ang="0">
                  <a:pos x="4" y="7"/>
                </a:cxn>
                <a:cxn ang="0">
                  <a:pos x="5" y="4"/>
                </a:cxn>
                <a:cxn ang="0">
                  <a:pos x="7" y="2"/>
                </a:cxn>
                <a:cxn ang="0">
                  <a:pos x="9" y="1"/>
                </a:cxn>
                <a:cxn ang="0">
                  <a:pos x="13" y="0"/>
                </a:cxn>
                <a:cxn ang="0">
                  <a:pos x="15" y="0"/>
                </a:cxn>
                <a:cxn ang="0">
                  <a:pos x="19" y="0"/>
                </a:cxn>
                <a:cxn ang="0">
                  <a:pos x="21" y="1"/>
                </a:cxn>
                <a:cxn ang="0">
                  <a:pos x="23" y="2"/>
                </a:cxn>
                <a:cxn ang="0">
                  <a:pos x="26" y="4"/>
                </a:cxn>
                <a:cxn ang="0">
                  <a:pos x="28" y="7"/>
                </a:cxn>
                <a:cxn ang="0">
                  <a:pos x="29" y="9"/>
                </a:cxn>
                <a:cxn ang="0">
                  <a:pos x="30" y="11"/>
                </a:cxn>
                <a:cxn ang="0">
                  <a:pos x="30" y="15"/>
                </a:cxn>
                <a:cxn ang="0">
                  <a:pos x="29" y="21"/>
                </a:cxn>
                <a:cxn ang="0">
                  <a:pos x="26" y="25"/>
                </a:cxn>
                <a:cxn ang="0">
                  <a:pos x="21" y="29"/>
                </a:cxn>
                <a:cxn ang="0">
                  <a:pos x="15" y="30"/>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95102" name="Freeform 542"/>
            <p:cNvSpPr>
              <a:spLocks/>
            </p:cNvSpPr>
            <p:nvPr/>
          </p:nvSpPr>
          <p:spPr bwMode="auto">
            <a:xfrm>
              <a:off x="3124" y="2731"/>
              <a:ext cx="30" cy="30"/>
            </a:xfrm>
            <a:custGeom>
              <a:avLst/>
              <a:gdLst/>
              <a:ahLst/>
              <a:cxnLst>
                <a:cxn ang="0">
                  <a:pos x="60" y="30"/>
                </a:cxn>
                <a:cxn ang="0">
                  <a:pos x="59" y="24"/>
                </a:cxn>
                <a:cxn ang="0">
                  <a:pos x="58" y="18"/>
                </a:cxn>
                <a:cxn ang="0">
                  <a:pos x="56" y="13"/>
                </a:cxn>
                <a:cxn ang="0">
                  <a:pos x="52" y="9"/>
                </a:cxn>
                <a:cxn ang="0">
                  <a:pos x="48" y="5"/>
                </a:cxn>
                <a:cxn ang="0">
                  <a:pos x="42" y="2"/>
                </a:cxn>
                <a:cxn ang="0">
                  <a:pos x="36" y="1"/>
                </a:cxn>
                <a:cxn ang="0">
                  <a:pos x="30" y="0"/>
                </a:cxn>
                <a:cxn ang="0">
                  <a:pos x="19" y="2"/>
                </a:cxn>
                <a:cxn ang="0">
                  <a:pos x="10" y="9"/>
                </a:cxn>
                <a:cxn ang="0">
                  <a:pos x="3" y="18"/>
                </a:cxn>
                <a:cxn ang="0">
                  <a:pos x="0" y="30"/>
                </a:cxn>
                <a:cxn ang="0">
                  <a:pos x="1" y="35"/>
                </a:cxn>
                <a:cxn ang="0">
                  <a:pos x="3" y="41"/>
                </a:cxn>
                <a:cxn ang="0">
                  <a:pos x="6" y="47"/>
                </a:cxn>
                <a:cxn ang="0">
                  <a:pos x="10" y="51"/>
                </a:cxn>
                <a:cxn ang="0">
                  <a:pos x="14" y="55"/>
                </a:cxn>
                <a:cxn ang="0">
                  <a:pos x="19" y="57"/>
                </a:cxn>
                <a:cxn ang="0">
                  <a:pos x="25" y="58"/>
                </a:cxn>
                <a:cxn ang="0">
                  <a:pos x="30" y="59"/>
                </a:cxn>
                <a:cxn ang="0">
                  <a:pos x="36" y="58"/>
                </a:cxn>
                <a:cxn ang="0">
                  <a:pos x="42" y="57"/>
                </a:cxn>
                <a:cxn ang="0">
                  <a:pos x="48" y="55"/>
                </a:cxn>
                <a:cxn ang="0">
                  <a:pos x="52" y="51"/>
                </a:cxn>
                <a:cxn ang="0">
                  <a:pos x="56" y="47"/>
                </a:cxn>
                <a:cxn ang="0">
                  <a:pos x="58" y="41"/>
                </a:cxn>
                <a:cxn ang="0">
                  <a:pos x="59" y="35"/>
                </a:cxn>
                <a:cxn ang="0">
                  <a:pos x="60" y="30"/>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5103" name="Freeform 543"/>
            <p:cNvSpPr>
              <a:spLocks/>
            </p:cNvSpPr>
            <p:nvPr/>
          </p:nvSpPr>
          <p:spPr bwMode="auto">
            <a:xfrm>
              <a:off x="3132" y="2738"/>
              <a:ext cx="15" cy="15"/>
            </a:xfrm>
            <a:custGeom>
              <a:avLst/>
              <a:gdLst/>
              <a:ahLst/>
              <a:cxnLst>
                <a:cxn ang="0">
                  <a:pos x="15" y="29"/>
                </a:cxn>
                <a:cxn ang="0">
                  <a:pos x="13" y="29"/>
                </a:cxn>
                <a:cxn ang="0">
                  <a:pos x="11" y="28"/>
                </a:cxn>
                <a:cxn ang="0">
                  <a:pos x="7" y="27"/>
                </a:cxn>
                <a:cxn ang="0">
                  <a:pos x="5" y="25"/>
                </a:cxn>
                <a:cxn ang="0">
                  <a:pos x="4" y="23"/>
                </a:cxn>
                <a:cxn ang="0">
                  <a:pos x="1" y="20"/>
                </a:cxn>
                <a:cxn ang="0">
                  <a:pos x="0" y="18"/>
                </a:cxn>
                <a:cxn ang="0">
                  <a:pos x="0" y="15"/>
                </a:cxn>
                <a:cxn ang="0">
                  <a:pos x="0" y="12"/>
                </a:cxn>
                <a:cxn ang="0">
                  <a:pos x="1" y="9"/>
                </a:cxn>
                <a:cxn ang="0">
                  <a:pos x="4" y="6"/>
                </a:cxn>
                <a:cxn ang="0">
                  <a:pos x="5" y="4"/>
                </a:cxn>
                <a:cxn ang="0">
                  <a:pos x="7" y="3"/>
                </a:cxn>
                <a:cxn ang="0">
                  <a:pos x="11" y="1"/>
                </a:cxn>
                <a:cxn ang="0">
                  <a:pos x="13" y="0"/>
                </a:cxn>
                <a:cxn ang="0">
                  <a:pos x="15" y="0"/>
                </a:cxn>
                <a:cxn ang="0">
                  <a:pos x="19" y="0"/>
                </a:cxn>
                <a:cxn ang="0">
                  <a:pos x="21" y="1"/>
                </a:cxn>
                <a:cxn ang="0">
                  <a:pos x="23" y="3"/>
                </a:cxn>
                <a:cxn ang="0">
                  <a:pos x="26" y="4"/>
                </a:cxn>
                <a:cxn ang="0">
                  <a:pos x="28" y="6"/>
                </a:cxn>
                <a:cxn ang="0">
                  <a:pos x="29" y="9"/>
                </a:cxn>
                <a:cxn ang="0">
                  <a:pos x="30" y="12"/>
                </a:cxn>
                <a:cxn ang="0">
                  <a:pos x="30" y="15"/>
                </a:cxn>
                <a:cxn ang="0">
                  <a:pos x="29" y="20"/>
                </a:cxn>
                <a:cxn ang="0">
                  <a:pos x="26" y="25"/>
                </a:cxn>
                <a:cxn ang="0">
                  <a:pos x="21" y="28"/>
                </a:cxn>
                <a:cxn ang="0">
                  <a:pos x="15" y="29"/>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95104" name="Freeform 544"/>
            <p:cNvSpPr>
              <a:spLocks/>
            </p:cNvSpPr>
            <p:nvPr/>
          </p:nvSpPr>
          <p:spPr bwMode="auto">
            <a:xfrm>
              <a:off x="3079" y="2462"/>
              <a:ext cx="30" cy="30"/>
            </a:xfrm>
            <a:custGeom>
              <a:avLst/>
              <a:gdLst/>
              <a:ahLst/>
              <a:cxnLst>
                <a:cxn ang="0">
                  <a:pos x="59" y="30"/>
                </a:cxn>
                <a:cxn ang="0">
                  <a:pos x="59" y="24"/>
                </a:cxn>
                <a:cxn ang="0">
                  <a:pos x="57" y="18"/>
                </a:cxn>
                <a:cxn ang="0">
                  <a:pos x="55" y="12"/>
                </a:cxn>
                <a:cxn ang="0">
                  <a:pos x="51" y="8"/>
                </a:cxn>
                <a:cxn ang="0">
                  <a:pos x="47" y="4"/>
                </a:cxn>
                <a:cxn ang="0">
                  <a:pos x="41" y="2"/>
                </a:cxn>
                <a:cxn ang="0">
                  <a:pos x="36" y="0"/>
                </a:cxn>
                <a:cxn ang="0">
                  <a:pos x="30" y="0"/>
                </a:cxn>
                <a:cxn ang="0">
                  <a:pos x="19" y="2"/>
                </a:cxn>
                <a:cxn ang="0">
                  <a:pos x="9" y="8"/>
                </a:cxn>
                <a:cxn ang="0">
                  <a:pos x="3" y="18"/>
                </a:cxn>
                <a:cxn ang="0">
                  <a:pos x="0" y="30"/>
                </a:cxn>
                <a:cxn ang="0">
                  <a:pos x="0" y="35"/>
                </a:cxn>
                <a:cxn ang="0">
                  <a:pos x="3" y="41"/>
                </a:cxn>
                <a:cxn ang="0">
                  <a:pos x="5" y="46"/>
                </a:cxn>
                <a:cxn ang="0">
                  <a:pos x="9" y="50"/>
                </a:cxn>
                <a:cxn ang="0">
                  <a:pos x="13" y="54"/>
                </a:cxn>
                <a:cxn ang="0">
                  <a:pos x="19" y="57"/>
                </a:cxn>
                <a:cxn ang="0">
                  <a:pos x="25" y="58"/>
                </a:cxn>
                <a:cxn ang="0">
                  <a:pos x="30" y="60"/>
                </a:cxn>
                <a:cxn ang="0">
                  <a:pos x="36" y="58"/>
                </a:cxn>
                <a:cxn ang="0">
                  <a:pos x="41" y="57"/>
                </a:cxn>
                <a:cxn ang="0">
                  <a:pos x="47" y="54"/>
                </a:cxn>
                <a:cxn ang="0">
                  <a:pos x="51" y="50"/>
                </a:cxn>
                <a:cxn ang="0">
                  <a:pos x="55" y="46"/>
                </a:cxn>
                <a:cxn ang="0">
                  <a:pos x="57" y="41"/>
                </a:cxn>
                <a:cxn ang="0">
                  <a:pos x="59" y="35"/>
                </a:cxn>
                <a:cxn ang="0">
                  <a:pos x="59" y="30"/>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95105" name="Freeform 545"/>
            <p:cNvSpPr>
              <a:spLocks/>
            </p:cNvSpPr>
            <p:nvPr/>
          </p:nvSpPr>
          <p:spPr bwMode="auto">
            <a:xfrm>
              <a:off x="3087" y="2469"/>
              <a:ext cx="14" cy="15"/>
            </a:xfrm>
            <a:custGeom>
              <a:avLst/>
              <a:gdLst/>
              <a:ahLst/>
              <a:cxnLst>
                <a:cxn ang="0">
                  <a:pos x="15" y="28"/>
                </a:cxn>
                <a:cxn ang="0">
                  <a:pos x="12" y="28"/>
                </a:cxn>
                <a:cxn ang="0">
                  <a:pos x="10" y="27"/>
                </a:cxn>
                <a:cxn ang="0">
                  <a:pos x="6" y="26"/>
                </a:cxn>
                <a:cxn ang="0">
                  <a:pos x="4" y="25"/>
                </a:cxn>
                <a:cxn ang="0">
                  <a:pos x="3" y="23"/>
                </a:cxn>
                <a:cxn ang="0">
                  <a:pos x="2" y="19"/>
                </a:cxn>
                <a:cxn ang="0">
                  <a:pos x="0" y="17"/>
                </a:cxn>
                <a:cxn ang="0">
                  <a:pos x="0" y="15"/>
                </a:cxn>
                <a:cxn ang="0">
                  <a:pos x="0" y="11"/>
                </a:cxn>
                <a:cxn ang="0">
                  <a:pos x="2" y="9"/>
                </a:cxn>
                <a:cxn ang="0">
                  <a:pos x="3" y="7"/>
                </a:cxn>
                <a:cxn ang="0">
                  <a:pos x="4" y="4"/>
                </a:cxn>
                <a:cxn ang="0">
                  <a:pos x="6" y="2"/>
                </a:cxn>
                <a:cxn ang="0">
                  <a:pos x="10" y="1"/>
                </a:cxn>
                <a:cxn ang="0">
                  <a:pos x="12" y="0"/>
                </a:cxn>
                <a:cxn ang="0">
                  <a:pos x="15" y="0"/>
                </a:cxn>
                <a:cxn ang="0">
                  <a:pos x="18" y="0"/>
                </a:cxn>
                <a:cxn ang="0">
                  <a:pos x="21" y="1"/>
                </a:cxn>
                <a:cxn ang="0">
                  <a:pos x="23" y="2"/>
                </a:cxn>
                <a:cxn ang="0">
                  <a:pos x="26" y="4"/>
                </a:cxn>
                <a:cxn ang="0">
                  <a:pos x="27" y="7"/>
                </a:cxn>
                <a:cxn ang="0">
                  <a:pos x="28" y="9"/>
                </a:cxn>
                <a:cxn ang="0">
                  <a:pos x="29" y="11"/>
                </a:cxn>
                <a:cxn ang="0">
                  <a:pos x="29" y="15"/>
                </a:cxn>
                <a:cxn ang="0">
                  <a:pos x="28" y="20"/>
                </a:cxn>
                <a:cxn ang="0">
                  <a:pos x="26" y="25"/>
                </a:cxn>
                <a:cxn ang="0">
                  <a:pos x="21" y="27"/>
                </a:cxn>
                <a:cxn ang="0">
                  <a:pos x="15" y="28"/>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95106" name="Freeform 546"/>
            <p:cNvSpPr>
              <a:spLocks/>
            </p:cNvSpPr>
            <p:nvPr/>
          </p:nvSpPr>
          <p:spPr bwMode="auto">
            <a:xfrm>
              <a:off x="3234" y="2443"/>
              <a:ext cx="30" cy="30"/>
            </a:xfrm>
            <a:custGeom>
              <a:avLst/>
              <a:gdLst/>
              <a:ahLst/>
              <a:cxnLst>
                <a:cxn ang="0">
                  <a:pos x="60" y="30"/>
                </a:cxn>
                <a:cxn ang="0">
                  <a:pos x="59" y="24"/>
                </a:cxn>
                <a:cxn ang="0">
                  <a:pos x="58" y="18"/>
                </a:cxn>
                <a:cxn ang="0">
                  <a:pos x="54" y="13"/>
                </a:cxn>
                <a:cxn ang="0">
                  <a:pos x="51" y="9"/>
                </a:cxn>
                <a:cxn ang="0">
                  <a:pos x="46" y="5"/>
                </a:cxn>
                <a:cxn ang="0">
                  <a:pos x="42" y="2"/>
                </a:cxn>
                <a:cxn ang="0">
                  <a:pos x="36" y="1"/>
                </a:cxn>
                <a:cxn ang="0">
                  <a:pos x="30" y="0"/>
                </a:cxn>
                <a:cxn ang="0">
                  <a:pos x="19" y="2"/>
                </a:cxn>
                <a:cxn ang="0">
                  <a:pos x="9" y="9"/>
                </a:cxn>
                <a:cxn ang="0">
                  <a:pos x="2" y="18"/>
                </a:cxn>
                <a:cxn ang="0">
                  <a:pos x="0" y="30"/>
                </a:cxn>
                <a:cxn ang="0">
                  <a:pos x="1" y="35"/>
                </a:cxn>
                <a:cxn ang="0">
                  <a:pos x="2" y="41"/>
                </a:cxn>
                <a:cxn ang="0">
                  <a:pos x="6" y="47"/>
                </a:cxn>
                <a:cxn ang="0">
                  <a:pos x="9" y="52"/>
                </a:cxn>
                <a:cxn ang="0">
                  <a:pos x="14" y="55"/>
                </a:cxn>
                <a:cxn ang="0">
                  <a:pos x="19" y="57"/>
                </a:cxn>
                <a:cxn ang="0">
                  <a:pos x="24" y="58"/>
                </a:cxn>
                <a:cxn ang="0">
                  <a:pos x="30" y="60"/>
                </a:cxn>
                <a:cxn ang="0">
                  <a:pos x="36" y="58"/>
                </a:cxn>
                <a:cxn ang="0">
                  <a:pos x="42" y="57"/>
                </a:cxn>
                <a:cxn ang="0">
                  <a:pos x="46" y="55"/>
                </a:cxn>
                <a:cxn ang="0">
                  <a:pos x="51" y="52"/>
                </a:cxn>
                <a:cxn ang="0">
                  <a:pos x="54" y="47"/>
                </a:cxn>
                <a:cxn ang="0">
                  <a:pos x="58" y="41"/>
                </a:cxn>
                <a:cxn ang="0">
                  <a:pos x="59" y="35"/>
                </a:cxn>
                <a:cxn ang="0">
                  <a:pos x="60" y="30"/>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95107" name="Freeform 547"/>
            <p:cNvSpPr>
              <a:spLocks/>
            </p:cNvSpPr>
            <p:nvPr/>
          </p:nvSpPr>
          <p:spPr bwMode="auto">
            <a:xfrm>
              <a:off x="3241" y="2450"/>
              <a:ext cx="15" cy="15"/>
            </a:xfrm>
            <a:custGeom>
              <a:avLst/>
              <a:gdLst/>
              <a:ahLst/>
              <a:cxnLst>
                <a:cxn ang="0">
                  <a:pos x="15" y="30"/>
                </a:cxn>
                <a:cxn ang="0">
                  <a:pos x="13" y="30"/>
                </a:cxn>
                <a:cxn ang="0">
                  <a:pos x="9" y="28"/>
                </a:cxn>
                <a:cxn ang="0">
                  <a:pos x="7" y="27"/>
                </a:cxn>
                <a:cxn ang="0">
                  <a:pos x="5" y="25"/>
                </a:cxn>
                <a:cxn ang="0">
                  <a:pos x="4" y="23"/>
                </a:cxn>
                <a:cxn ang="0">
                  <a:pos x="1" y="20"/>
                </a:cxn>
                <a:cxn ang="0">
                  <a:pos x="0" y="18"/>
                </a:cxn>
                <a:cxn ang="0">
                  <a:pos x="0" y="15"/>
                </a:cxn>
                <a:cxn ang="0">
                  <a:pos x="0" y="12"/>
                </a:cxn>
                <a:cxn ang="0">
                  <a:pos x="1" y="9"/>
                </a:cxn>
                <a:cxn ang="0">
                  <a:pos x="4" y="7"/>
                </a:cxn>
                <a:cxn ang="0">
                  <a:pos x="5" y="4"/>
                </a:cxn>
                <a:cxn ang="0">
                  <a:pos x="7" y="3"/>
                </a:cxn>
                <a:cxn ang="0">
                  <a:pos x="9" y="1"/>
                </a:cxn>
                <a:cxn ang="0">
                  <a:pos x="13" y="0"/>
                </a:cxn>
                <a:cxn ang="0">
                  <a:pos x="15" y="0"/>
                </a:cxn>
                <a:cxn ang="0">
                  <a:pos x="19" y="0"/>
                </a:cxn>
                <a:cxn ang="0">
                  <a:pos x="21" y="1"/>
                </a:cxn>
                <a:cxn ang="0">
                  <a:pos x="23" y="3"/>
                </a:cxn>
                <a:cxn ang="0">
                  <a:pos x="25" y="4"/>
                </a:cxn>
                <a:cxn ang="0">
                  <a:pos x="28"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5108" name="Freeform 548"/>
            <p:cNvSpPr>
              <a:spLocks/>
            </p:cNvSpPr>
            <p:nvPr/>
          </p:nvSpPr>
          <p:spPr bwMode="auto">
            <a:xfrm>
              <a:off x="3207" y="2590"/>
              <a:ext cx="30" cy="30"/>
            </a:xfrm>
            <a:custGeom>
              <a:avLst/>
              <a:gdLst/>
              <a:ahLst/>
              <a:cxnLst>
                <a:cxn ang="0">
                  <a:pos x="60" y="30"/>
                </a:cxn>
                <a:cxn ang="0">
                  <a:pos x="59" y="25"/>
                </a:cxn>
                <a:cxn ang="0">
                  <a:pos x="58" y="19"/>
                </a:cxn>
                <a:cxn ang="0">
                  <a:pos x="54" y="14"/>
                </a:cxn>
                <a:cxn ang="0">
                  <a:pos x="51" y="10"/>
                </a:cxn>
                <a:cxn ang="0">
                  <a:pos x="46" y="6"/>
                </a:cxn>
                <a:cxn ang="0">
                  <a:pos x="42" y="3"/>
                </a:cxn>
                <a:cxn ang="0">
                  <a:pos x="36" y="2"/>
                </a:cxn>
                <a:cxn ang="0">
                  <a:pos x="30" y="0"/>
                </a:cxn>
                <a:cxn ang="0">
                  <a:pos x="19" y="3"/>
                </a:cxn>
                <a:cxn ang="0">
                  <a:pos x="9" y="10"/>
                </a:cxn>
                <a:cxn ang="0">
                  <a:pos x="2" y="19"/>
                </a:cxn>
                <a:cxn ang="0">
                  <a:pos x="0" y="30"/>
                </a:cxn>
                <a:cxn ang="0">
                  <a:pos x="1" y="36"/>
                </a:cxn>
                <a:cxn ang="0">
                  <a:pos x="2" y="42"/>
                </a:cxn>
                <a:cxn ang="0">
                  <a:pos x="5" y="46"/>
                </a:cxn>
                <a:cxn ang="0">
                  <a:pos x="8" y="51"/>
                </a:cxn>
                <a:cxn ang="0">
                  <a:pos x="13" y="55"/>
                </a:cxn>
                <a:cxn ang="0">
                  <a:pos x="19" y="58"/>
                </a:cxn>
                <a:cxn ang="0">
                  <a:pos x="24" y="59"/>
                </a:cxn>
                <a:cxn ang="0">
                  <a:pos x="30" y="60"/>
                </a:cxn>
                <a:cxn ang="0">
                  <a:pos x="36" y="59"/>
                </a:cxn>
                <a:cxn ang="0">
                  <a:pos x="42" y="58"/>
                </a:cxn>
                <a:cxn ang="0">
                  <a:pos x="46" y="55"/>
                </a:cxn>
                <a:cxn ang="0">
                  <a:pos x="51" y="51"/>
                </a:cxn>
                <a:cxn ang="0">
                  <a:pos x="54" y="46"/>
                </a:cxn>
                <a:cxn ang="0">
                  <a:pos x="58" y="42"/>
                </a:cxn>
                <a:cxn ang="0">
                  <a:pos x="59" y="36"/>
                </a:cxn>
                <a:cxn ang="0">
                  <a:pos x="60" y="30"/>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109" name="Freeform 549"/>
            <p:cNvSpPr>
              <a:spLocks/>
            </p:cNvSpPr>
            <p:nvPr/>
          </p:nvSpPr>
          <p:spPr bwMode="auto">
            <a:xfrm>
              <a:off x="3215" y="2597"/>
              <a:ext cx="15" cy="15"/>
            </a:xfrm>
            <a:custGeom>
              <a:avLst/>
              <a:gdLst/>
              <a:ahLst/>
              <a:cxnLst>
                <a:cxn ang="0">
                  <a:pos x="15" y="30"/>
                </a:cxn>
                <a:cxn ang="0">
                  <a:pos x="12" y="30"/>
                </a:cxn>
                <a:cxn ang="0">
                  <a:pos x="9" y="29"/>
                </a:cxn>
                <a:cxn ang="0">
                  <a:pos x="7" y="27"/>
                </a:cxn>
                <a:cxn ang="0">
                  <a:pos x="5" y="26"/>
                </a:cxn>
                <a:cxn ang="0">
                  <a:pos x="2" y="23"/>
                </a:cxn>
                <a:cxn ang="0">
                  <a:pos x="1" y="20"/>
                </a:cxn>
                <a:cxn ang="0">
                  <a:pos x="0" y="18"/>
                </a:cxn>
                <a:cxn ang="0">
                  <a:pos x="0" y="15"/>
                </a:cxn>
                <a:cxn ang="0">
                  <a:pos x="0" y="12"/>
                </a:cxn>
                <a:cxn ang="0">
                  <a:pos x="1" y="10"/>
                </a:cxn>
                <a:cxn ang="0">
                  <a:pos x="2" y="7"/>
                </a:cxn>
                <a:cxn ang="0">
                  <a:pos x="5" y="5"/>
                </a:cxn>
                <a:cxn ang="0">
                  <a:pos x="7" y="3"/>
                </a:cxn>
                <a:cxn ang="0">
                  <a:pos x="9" y="1"/>
                </a:cxn>
                <a:cxn ang="0">
                  <a:pos x="12" y="0"/>
                </a:cxn>
                <a:cxn ang="0">
                  <a:pos x="15" y="0"/>
                </a:cxn>
                <a:cxn ang="0">
                  <a:pos x="17" y="0"/>
                </a:cxn>
                <a:cxn ang="0">
                  <a:pos x="21" y="1"/>
                </a:cxn>
                <a:cxn ang="0">
                  <a:pos x="23" y="3"/>
                </a:cxn>
                <a:cxn ang="0">
                  <a:pos x="25" y="5"/>
                </a:cxn>
                <a:cxn ang="0">
                  <a:pos x="27"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95110" name="Freeform 550"/>
            <p:cNvSpPr>
              <a:spLocks/>
            </p:cNvSpPr>
            <p:nvPr/>
          </p:nvSpPr>
          <p:spPr bwMode="auto">
            <a:xfrm>
              <a:off x="3231" y="2715"/>
              <a:ext cx="30" cy="30"/>
            </a:xfrm>
            <a:custGeom>
              <a:avLst/>
              <a:gdLst/>
              <a:ahLst/>
              <a:cxnLst>
                <a:cxn ang="0">
                  <a:pos x="58" y="29"/>
                </a:cxn>
                <a:cxn ang="0">
                  <a:pos x="58" y="23"/>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8"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5111" name="Freeform 551"/>
            <p:cNvSpPr>
              <a:spLocks/>
            </p:cNvSpPr>
            <p:nvPr/>
          </p:nvSpPr>
          <p:spPr bwMode="auto">
            <a:xfrm>
              <a:off x="3239" y="2723"/>
              <a:ext cx="14" cy="14"/>
            </a:xfrm>
            <a:custGeom>
              <a:avLst/>
              <a:gdLst/>
              <a:ahLst/>
              <a:cxnLst>
                <a:cxn ang="0">
                  <a:pos x="13" y="29"/>
                </a:cxn>
                <a:cxn ang="0">
                  <a:pos x="11" y="29"/>
                </a:cxn>
                <a:cxn ang="0">
                  <a:pos x="9" y="28"/>
                </a:cxn>
                <a:cxn ang="0">
                  <a:pos x="5" y="27"/>
                </a:cxn>
                <a:cxn ang="0">
                  <a:pos x="3" y="25"/>
                </a:cxn>
                <a:cxn ang="0">
                  <a:pos x="2" y="22"/>
                </a:cxn>
                <a:cxn ang="0">
                  <a:pos x="1" y="20"/>
                </a:cxn>
                <a:cxn ang="0">
                  <a:pos x="0" y="18"/>
                </a:cxn>
                <a:cxn ang="0">
                  <a:pos x="0" y="14"/>
                </a:cxn>
                <a:cxn ang="0">
                  <a:pos x="0" y="12"/>
                </a:cxn>
                <a:cxn ang="0">
                  <a:pos x="1" y="8"/>
                </a:cxn>
                <a:cxn ang="0">
                  <a:pos x="2" y="6"/>
                </a:cxn>
                <a:cxn ang="0">
                  <a:pos x="3" y="4"/>
                </a:cxn>
                <a:cxn ang="0">
                  <a:pos x="5" y="3"/>
                </a:cxn>
                <a:cxn ang="0">
                  <a:pos x="9" y="2"/>
                </a:cxn>
                <a:cxn ang="0">
                  <a:pos x="11" y="0"/>
                </a:cxn>
                <a:cxn ang="0">
                  <a:pos x="13" y="0"/>
                </a:cxn>
                <a:cxn ang="0">
                  <a:pos x="17" y="0"/>
                </a:cxn>
                <a:cxn ang="0">
                  <a:pos x="19" y="2"/>
                </a:cxn>
                <a:cxn ang="0">
                  <a:pos x="23" y="3"/>
                </a:cxn>
                <a:cxn ang="0">
                  <a:pos x="25" y="4"/>
                </a:cxn>
                <a:cxn ang="0">
                  <a:pos x="26" y="6"/>
                </a:cxn>
                <a:cxn ang="0">
                  <a:pos x="27" y="8"/>
                </a:cxn>
                <a:cxn ang="0">
                  <a:pos x="28" y="12"/>
                </a:cxn>
                <a:cxn ang="0">
                  <a:pos x="28" y="14"/>
                </a:cxn>
                <a:cxn ang="0">
                  <a:pos x="27" y="20"/>
                </a:cxn>
                <a:cxn ang="0">
                  <a:pos x="25" y="25"/>
                </a:cxn>
                <a:cxn ang="0">
                  <a:pos x="19" y="28"/>
                </a:cxn>
                <a:cxn ang="0">
                  <a:pos x="13" y="29"/>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95112" name="Freeform 552"/>
            <p:cNvSpPr>
              <a:spLocks/>
            </p:cNvSpPr>
            <p:nvPr/>
          </p:nvSpPr>
          <p:spPr bwMode="auto">
            <a:xfrm>
              <a:off x="3380" y="2742"/>
              <a:ext cx="30" cy="30"/>
            </a:xfrm>
            <a:custGeom>
              <a:avLst/>
              <a:gdLst/>
              <a:ahLst/>
              <a:cxnLst>
                <a:cxn ang="0">
                  <a:pos x="60" y="30"/>
                </a:cxn>
                <a:cxn ang="0">
                  <a:pos x="59" y="24"/>
                </a:cxn>
                <a:cxn ang="0">
                  <a:pos x="57" y="18"/>
                </a:cxn>
                <a:cxn ang="0">
                  <a:pos x="54" y="12"/>
                </a:cxn>
                <a:cxn ang="0">
                  <a:pos x="51" y="8"/>
                </a:cxn>
                <a:cxn ang="0">
                  <a:pos x="46" y="4"/>
                </a:cxn>
                <a:cxn ang="0">
                  <a:pos x="41" y="2"/>
                </a:cxn>
                <a:cxn ang="0">
                  <a:pos x="36" y="0"/>
                </a:cxn>
                <a:cxn ang="0">
                  <a:pos x="30" y="0"/>
                </a:cxn>
                <a:cxn ang="0">
                  <a:pos x="18" y="2"/>
                </a:cxn>
                <a:cxn ang="0">
                  <a:pos x="8" y="8"/>
                </a:cxn>
                <a:cxn ang="0">
                  <a:pos x="2" y="18"/>
                </a:cxn>
                <a:cxn ang="0">
                  <a:pos x="0" y="30"/>
                </a:cxn>
                <a:cxn ang="0">
                  <a:pos x="1" y="35"/>
                </a:cxn>
                <a:cxn ang="0">
                  <a:pos x="2" y="40"/>
                </a:cxn>
                <a:cxn ang="0">
                  <a:pos x="4" y="46"/>
                </a:cxn>
                <a:cxn ang="0">
                  <a:pos x="8" y="50"/>
                </a:cxn>
                <a:cxn ang="0">
                  <a:pos x="12" y="54"/>
                </a:cxn>
                <a:cxn ang="0">
                  <a:pos x="18" y="56"/>
                </a:cxn>
                <a:cxn ang="0">
                  <a:pos x="24" y="58"/>
                </a:cxn>
                <a:cxn ang="0">
                  <a:pos x="30" y="58"/>
                </a:cxn>
                <a:cxn ang="0">
                  <a:pos x="36" y="58"/>
                </a:cxn>
                <a:cxn ang="0">
                  <a:pos x="41" y="56"/>
                </a:cxn>
                <a:cxn ang="0">
                  <a:pos x="46" y="54"/>
                </a:cxn>
                <a:cxn ang="0">
                  <a:pos x="51" y="50"/>
                </a:cxn>
                <a:cxn ang="0">
                  <a:pos x="54" y="46"/>
                </a:cxn>
                <a:cxn ang="0">
                  <a:pos x="57" y="40"/>
                </a:cxn>
                <a:cxn ang="0">
                  <a:pos x="59" y="35"/>
                </a:cxn>
                <a:cxn ang="0">
                  <a:pos x="60" y="30"/>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95113" name="Freeform 553"/>
            <p:cNvSpPr>
              <a:spLocks/>
            </p:cNvSpPr>
            <p:nvPr/>
          </p:nvSpPr>
          <p:spPr bwMode="auto">
            <a:xfrm>
              <a:off x="3388" y="2750"/>
              <a:ext cx="15" cy="14"/>
            </a:xfrm>
            <a:custGeom>
              <a:avLst/>
              <a:gdLst/>
              <a:ahLst/>
              <a:cxnLst>
                <a:cxn ang="0">
                  <a:pos x="15" y="28"/>
                </a:cxn>
                <a:cxn ang="0">
                  <a:pos x="11" y="28"/>
                </a:cxn>
                <a:cxn ang="0">
                  <a:pos x="9" y="27"/>
                </a:cxn>
                <a:cxn ang="0">
                  <a:pos x="7" y="26"/>
                </a:cxn>
                <a:cxn ang="0">
                  <a:pos x="4" y="25"/>
                </a:cxn>
                <a:cxn ang="0">
                  <a:pos x="2" y="23"/>
                </a:cxn>
                <a:cxn ang="0">
                  <a:pos x="1" y="19"/>
                </a:cxn>
                <a:cxn ang="0">
                  <a:pos x="0" y="17"/>
                </a:cxn>
                <a:cxn ang="0">
                  <a:pos x="0" y="15"/>
                </a:cxn>
                <a:cxn ang="0">
                  <a:pos x="0" y="11"/>
                </a:cxn>
                <a:cxn ang="0">
                  <a:pos x="1" y="9"/>
                </a:cxn>
                <a:cxn ang="0">
                  <a:pos x="2" y="5"/>
                </a:cxn>
                <a:cxn ang="0">
                  <a:pos x="4" y="3"/>
                </a:cxn>
                <a:cxn ang="0">
                  <a:pos x="7" y="2"/>
                </a:cxn>
                <a:cxn ang="0">
                  <a:pos x="9" y="1"/>
                </a:cxn>
                <a:cxn ang="0">
                  <a:pos x="11" y="0"/>
                </a:cxn>
                <a:cxn ang="0">
                  <a:pos x="15" y="0"/>
                </a:cxn>
                <a:cxn ang="0">
                  <a:pos x="17" y="0"/>
                </a:cxn>
                <a:cxn ang="0">
                  <a:pos x="21" y="1"/>
                </a:cxn>
                <a:cxn ang="0">
                  <a:pos x="23" y="2"/>
                </a:cxn>
                <a:cxn ang="0">
                  <a:pos x="25" y="3"/>
                </a:cxn>
                <a:cxn ang="0">
                  <a:pos x="26" y="5"/>
                </a:cxn>
                <a:cxn ang="0">
                  <a:pos x="29" y="9"/>
                </a:cxn>
                <a:cxn ang="0">
                  <a:pos x="30" y="11"/>
                </a:cxn>
                <a:cxn ang="0">
                  <a:pos x="30" y="15"/>
                </a:cxn>
                <a:cxn ang="0">
                  <a:pos x="29" y="20"/>
                </a:cxn>
                <a:cxn ang="0">
                  <a:pos x="25" y="25"/>
                </a:cxn>
                <a:cxn ang="0">
                  <a:pos x="21" y="27"/>
                </a:cxn>
                <a:cxn ang="0">
                  <a:pos x="15" y="28"/>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95114" name="Freeform 554"/>
            <p:cNvSpPr>
              <a:spLocks/>
            </p:cNvSpPr>
            <p:nvPr/>
          </p:nvSpPr>
          <p:spPr bwMode="auto">
            <a:xfrm>
              <a:off x="3407" y="2643"/>
              <a:ext cx="30" cy="30"/>
            </a:xfrm>
            <a:custGeom>
              <a:avLst/>
              <a:gdLst/>
              <a:ahLst/>
              <a:cxnLst>
                <a:cxn ang="0">
                  <a:pos x="60" y="29"/>
                </a:cxn>
                <a:cxn ang="0">
                  <a:pos x="59" y="24"/>
                </a:cxn>
                <a:cxn ang="0">
                  <a:pos x="57" y="19"/>
                </a:cxn>
                <a:cxn ang="0">
                  <a:pos x="54" y="13"/>
                </a:cxn>
                <a:cxn ang="0">
                  <a:pos x="50" y="9"/>
                </a:cxn>
                <a:cxn ang="0">
                  <a:pos x="46" y="5"/>
                </a:cxn>
                <a:cxn ang="0">
                  <a:pos x="41" y="3"/>
                </a:cxn>
                <a:cxn ang="0">
                  <a:pos x="36" y="0"/>
                </a:cxn>
                <a:cxn ang="0">
                  <a:pos x="30" y="0"/>
                </a:cxn>
                <a:cxn ang="0">
                  <a:pos x="18" y="3"/>
                </a:cxn>
                <a:cxn ang="0">
                  <a:pos x="9" y="9"/>
                </a:cxn>
                <a:cxn ang="0">
                  <a:pos x="2" y="18"/>
                </a:cxn>
                <a:cxn ang="0">
                  <a:pos x="0" y="29"/>
                </a:cxn>
                <a:cxn ang="0">
                  <a:pos x="1" y="35"/>
                </a:cxn>
                <a:cxn ang="0">
                  <a:pos x="2" y="41"/>
                </a:cxn>
                <a:cxn ang="0">
                  <a:pos x="6" y="47"/>
                </a:cxn>
                <a:cxn ang="0">
                  <a:pos x="9" y="51"/>
                </a:cxn>
                <a:cxn ang="0">
                  <a:pos x="14" y="55"/>
                </a:cxn>
                <a:cxn ang="0">
                  <a:pos x="18" y="57"/>
                </a:cxn>
                <a:cxn ang="0">
                  <a:pos x="24" y="59"/>
                </a:cxn>
                <a:cxn ang="0">
                  <a:pos x="30" y="59"/>
                </a:cxn>
                <a:cxn ang="0">
                  <a:pos x="36" y="59"/>
                </a:cxn>
                <a:cxn ang="0">
                  <a:pos x="41" y="57"/>
                </a:cxn>
                <a:cxn ang="0">
                  <a:pos x="46" y="55"/>
                </a:cxn>
                <a:cxn ang="0">
                  <a:pos x="50" y="51"/>
                </a:cxn>
                <a:cxn ang="0">
                  <a:pos x="54" y="47"/>
                </a:cxn>
                <a:cxn ang="0">
                  <a:pos x="57" y="41"/>
                </a:cxn>
                <a:cxn ang="0">
                  <a:pos x="59" y="35"/>
                </a:cxn>
                <a:cxn ang="0">
                  <a:pos x="60" y="29"/>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95115" name="Freeform 555"/>
            <p:cNvSpPr>
              <a:spLocks/>
            </p:cNvSpPr>
            <p:nvPr/>
          </p:nvSpPr>
          <p:spPr bwMode="auto">
            <a:xfrm>
              <a:off x="3414" y="2651"/>
              <a:ext cx="15" cy="14"/>
            </a:xfrm>
            <a:custGeom>
              <a:avLst/>
              <a:gdLst/>
              <a:ahLst/>
              <a:cxnLst>
                <a:cxn ang="0">
                  <a:pos x="15" y="29"/>
                </a:cxn>
                <a:cxn ang="0">
                  <a:pos x="12" y="29"/>
                </a:cxn>
                <a:cxn ang="0">
                  <a:pos x="9" y="28"/>
                </a:cxn>
                <a:cxn ang="0">
                  <a:pos x="7" y="27"/>
                </a:cxn>
                <a:cxn ang="0">
                  <a:pos x="4" y="25"/>
                </a:cxn>
                <a:cxn ang="0">
                  <a:pos x="3" y="22"/>
                </a:cxn>
                <a:cxn ang="0">
                  <a:pos x="1" y="20"/>
                </a:cxn>
                <a:cxn ang="0">
                  <a:pos x="0" y="18"/>
                </a:cxn>
                <a:cxn ang="0">
                  <a:pos x="0" y="14"/>
                </a:cxn>
                <a:cxn ang="0">
                  <a:pos x="0" y="12"/>
                </a:cxn>
                <a:cxn ang="0">
                  <a:pos x="1" y="9"/>
                </a:cxn>
                <a:cxn ang="0">
                  <a:pos x="3" y="6"/>
                </a:cxn>
                <a:cxn ang="0">
                  <a:pos x="4" y="4"/>
                </a:cxn>
                <a:cxn ang="0">
                  <a:pos x="7" y="3"/>
                </a:cxn>
                <a:cxn ang="0">
                  <a:pos x="9" y="2"/>
                </a:cxn>
                <a:cxn ang="0">
                  <a:pos x="12" y="0"/>
                </a:cxn>
                <a:cxn ang="0">
                  <a:pos x="15" y="0"/>
                </a:cxn>
                <a:cxn ang="0">
                  <a:pos x="17" y="0"/>
                </a:cxn>
                <a:cxn ang="0">
                  <a:pos x="21" y="2"/>
                </a:cxn>
                <a:cxn ang="0">
                  <a:pos x="23" y="3"/>
                </a:cxn>
                <a:cxn ang="0">
                  <a:pos x="25" y="4"/>
                </a:cxn>
                <a:cxn ang="0">
                  <a:pos x="26" y="6"/>
                </a:cxn>
                <a:cxn ang="0">
                  <a:pos x="29" y="9"/>
                </a:cxn>
                <a:cxn ang="0">
                  <a:pos x="30" y="12"/>
                </a:cxn>
                <a:cxn ang="0">
                  <a:pos x="30" y="14"/>
                </a:cxn>
                <a:cxn ang="0">
                  <a:pos x="29" y="20"/>
                </a:cxn>
                <a:cxn ang="0">
                  <a:pos x="25" y="25"/>
                </a:cxn>
                <a:cxn ang="0">
                  <a:pos x="21" y="28"/>
                </a:cxn>
                <a:cxn ang="0">
                  <a:pos x="15" y="29"/>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95116" name="Freeform 556"/>
            <p:cNvSpPr>
              <a:spLocks/>
            </p:cNvSpPr>
            <p:nvPr/>
          </p:nvSpPr>
          <p:spPr bwMode="auto">
            <a:xfrm>
              <a:off x="3407" y="2515"/>
              <a:ext cx="30" cy="30"/>
            </a:xfrm>
            <a:custGeom>
              <a:avLst/>
              <a:gdLst/>
              <a:ahLst/>
              <a:cxnLst>
                <a:cxn ang="0">
                  <a:pos x="60" y="30"/>
                </a:cxn>
                <a:cxn ang="0">
                  <a:pos x="59" y="24"/>
                </a:cxn>
                <a:cxn ang="0">
                  <a:pos x="57" y="18"/>
                </a:cxn>
                <a:cxn ang="0">
                  <a:pos x="54" y="13"/>
                </a:cxn>
                <a:cxn ang="0">
                  <a:pos x="50" y="9"/>
                </a:cxn>
                <a:cxn ang="0">
                  <a:pos x="46" y="5"/>
                </a:cxn>
                <a:cxn ang="0">
                  <a:pos x="41" y="2"/>
                </a:cxn>
                <a:cxn ang="0">
                  <a:pos x="36" y="1"/>
                </a:cxn>
                <a:cxn ang="0">
                  <a:pos x="30" y="0"/>
                </a:cxn>
                <a:cxn ang="0">
                  <a:pos x="18" y="2"/>
                </a:cxn>
                <a:cxn ang="0">
                  <a:pos x="9" y="9"/>
                </a:cxn>
                <a:cxn ang="0">
                  <a:pos x="2" y="18"/>
                </a:cxn>
                <a:cxn ang="0">
                  <a:pos x="0" y="30"/>
                </a:cxn>
                <a:cxn ang="0">
                  <a:pos x="1" y="35"/>
                </a:cxn>
                <a:cxn ang="0">
                  <a:pos x="2" y="41"/>
                </a:cxn>
                <a:cxn ang="0">
                  <a:pos x="6" y="47"/>
                </a:cxn>
                <a:cxn ang="0">
                  <a:pos x="9" y="51"/>
                </a:cxn>
                <a:cxn ang="0">
                  <a:pos x="14" y="55"/>
                </a:cxn>
                <a:cxn ang="0">
                  <a:pos x="18" y="57"/>
                </a:cxn>
                <a:cxn ang="0">
                  <a:pos x="24" y="58"/>
                </a:cxn>
                <a:cxn ang="0">
                  <a:pos x="30" y="60"/>
                </a:cxn>
                <a:cxn ang="0">
                  <a:pos x="36" y="58"/>
                </a:cxn>
                <a:cxn ang="0">
                  <a:pos x="41" y="57"/>
                </a:cxn>
                <a:cxn ang="0">
                  <a:pos x="46" y="55"/>
                </a:cxn>
                <a:cxn ang="0">
                  <a:pos x="50" y="51"/>
                </a:cxn>
                <a:cxn ang="0">
                  <a:pos x="54" y="47"/>
                </a:cxn>
                <a:cxn ang="0">
                  <a:pos x="57" y="41"/>
                </a:cxn>
                <a:cxn ang="0">
                  <a:pos x="59" y="35"/>
                </a:cxn>
                <a:cxn ang="0">
                  <a:pos x="60" y="30"/>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95117" name="Freeform 557"/>
            <p:cNvSpPr>
              <a:spLocks/>
            </p:cNvSpPr>
            <p:nvPr/>
          </p:nvSpPr>
          <p:spPr bwMode="auto">
            <a:xfrm>
              <a:off x="3414" y="2522"/>
              <a:ext cx="15" cy="15"/>
            </a:xfrm>
            <a:custGeom>
              <a:avLst/>
              <a:gdLst/>
              <a:ahLst/>
              <a:cxnLst>
                <a:cxn ang="0">
                  <a:pos x="15" y="30"/>
                </a:cxn>
                <a:cxn ang="0">
                  <a:pos x="12" y="30"/>
                </a:cxn>
                <a:cxn ang="0">
                  <a:pos x="9" y="28"/>
                </a:cxn>
                <a:cxn ang="0">
                  <a:pos x="7" y="27"/>
                </a:cxn>
                <a:cxn ang="0">
                  <a:pos x="4" y="25"/>
                </a:cxn>
                <a:cxn ang="0">
                  <a:pos x="3" y="23"/>
                </a:cxn>
                <a:cxn ang="0">
                  <a:pos x="1" y="20"/>
                </a:cxn>
                <a:cxn ang="0">
                  <a:pos x="0" y="18"/>
                </a:cxn>
                <a:cxn ang="0">
                  <a:pos x="0" y="15"/>
                </a:cxn>
                <a:cxn ang="0">
                  <a:pos x="0" y="12"/>
                </a:cxn>
                <a:cxn ang="0">
                  <a:pos x="1" y="9"/>
                </a:cxn>
                <a:cxn ang="0">
                  <a:pos x="3" y="7"/>
                </a:cxn>
                <a:cxn ang="0">
                  <a:pos x="4" y="4"/>
                </a:cxn>
                <a:cxn ang="0">
                  <a:pos x="7" y="3"/>
                </a:cxn>
                <a:cxn ang="0">
                  <a:pos x="9" y="1"/>
                </a:cxn>
                <a:cxn ang="0">
                  <a:pos x="12" y="0"/>
                </a:cxn>
                <a:cxn ang="0">
                  <a:pos x="15" y="0"/>
                </a:cxn>
                <a:cxn ang="0">
                  <a:pos x="17" y="0"/>
                </a:cxn>
                <a:cxn ang="0">
                  <a:pos x="21" y="1"/>
                </a:cxn>
                <a:cxn ang="0">
                  <a:pos x="23" y="3"/>
                </a:cxn>
                <a:cxn ang="0">
                  <a:pos x="25" y="4"/>
                </a:cxn>
                <a:cxn ang="0">
                  <a:pos x="26" y="7"/>
                </a:cxn>
                <a:cxn ang="0">
                  <a:pos x="29" y="9"/>
                </a:cxn>
                <a:cxn ang="0">
                  <a:pos x="30" y="12"/>
                </a:cxn>
                <a:cxn ang="0">
                  <a:pos x="30" y="15"/>
                </a:cxn>
                <a:cxn ang="0">
                  <a:pos x="29" y="20"/>
                </a:cxn>
                <a:cxn ang="0">
                  <a:pos x="25" y="25"/>
                </a:cxn>
                <a:cxn ang="0">
                  <a:pos x="21" y="28"/>
                </a:cxn>
                <a:cxn ang="0">
                  <a:pos x="15" y="30"/>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95118" name="Freeform 558"/>
            <p:cNvSpPr>
              <a:spLocks/>
            </p:cNvSpPr>
            <p:nvPr/>
          </p:nvSpPr>
          <p:spPr bwMode="auto">
            <a:xfrm>
              <a:off x="2347" y="2643"/>
              <a:ext cx="29" cy="30"/>
            </a:xfrm>
            <a:custGeom>
              <a:avLst/>
              <a:gdLst/>
              <a:ahLst/>
              <a:cxnLst>
                <a:cxn ang="0">
                  <a:pos x="58" y="29"/>
                </a:cxn>
                <a:cxn ang="0">
                  <a:pos x="58" y="24"/>
                </a:cxn>
                <a:cxn ang="0">
                  <a:pos x="56" y="19"/>
                </a:cxn>
                <a:cxn ang="0">
                  <a:pos x="54" y="13"/>
                </a:cxn>
                <a:cxn ang="0">
                  <a:pos x="50" y="9"/>
                </a:cxn>
                <a:cxn ang="0">
                  <a:pos x="46" y="5"/>
                </a:cxn>
                <a:cxn ang="0">
                  <a:pos x="40" y="3"/>
                </a:cxn>
                <a:cxn ang="0">
                  <a:pos x="34" y="0"/>
                </a:cxn>
                <a:cxn ang="0">
                  <a:pos x="28" y="0"/>
                </a:cxn>
                <a:cxn ang="0">
                  <a:pos x="17" y="3"/>
                </a:cxn>
                <a:cxn ang="0">
                  <a:pos x="8" y="9"/>
                </a:cxn>
                <a:cxn ang="0">
                  <a:pos x="2" y="18"/>
                </a:cxn>
                <a:cxn ang="0">
                  <a:pos x="0" y="29"/>
                </a:cxn>
                <a:cxn ang="0">
                  <a:pos x="0" y="35"/>
                </a:cxn>
                <a:cxn ang="0">
                  <a:pos x="2" y="41"/>
                </a:cxn>
                <a:cxn ang="0">
                  <a:pos x="4" y="47"/>
                </a:cxn>
                <a:cxn ang="0">
                  <a:pos x="8" y="51"/>
                </a:cxn>
                <a:cxn ang="0">
                  <a:pos x="12" y="55"/>
                </a:cxn>
                <a:cxn ang="0">
                  <a:pos x="17" y="57"/>
                </a:cxn>
                <a:cxn ang="0">
                  <a:pos x="23" y="59"/>
                </a:cxn>
                <a:cxn ang="0">
                  <a:pos x="28" y="59"/>
                </a:cxn>
                <a:cxn ang="0">
                  <a:pos x="34" y="59"/>
                </a:cxn>
                <a:cxn ang="0">
                  <a:pos x="40" y="57"/>
                </a:cxn>
                <a:cxn ang="0">
                  <a:pos x="46" y="55"/>
                </a:cxn>
                <a:cxn ang="0">
                  <a:pos x="50" y="51"/>
                </a:cxn>
                <a:cxn ang="0">
                  <a:pos x="54" y="47"/>
                </a:cxn>
                <a:cxn ang="0">
                  <a:pos x="56" y="41"/>
                </a:cxn>
                <a:cxn ang="0">
                  <a:pos x="58" y="35"/>
                </a:cxn>
                <a:cxn ang="0">
                  <a:pos x="58" y="29"/>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95119" name="Freeform 559"/>
            <p:cNvSpPr>
              <a:spLocks/>
            </p:cNvSpPr>
            <p:nvPr/>
          </p:nvSpPr>
          <p:spPr bwMode="auto">
            <a:xfrm>
              <a:off x="2354" y="2651"/>
              <a:ext cx="15" cy="14"/>
            </a:xfrm>
            <a:custGeom>
              <a:avLst/>
              <a:gdLst/>
              <a:ahLst/>
              <a:cxnLst>
                <a:cxn ang="0">
                  <a:pos x="14" y="29"/>
                </a:cxn>
                <a:cxn ang="0">
                  <a:pos x="12" y="29"/>
                </a:cxn>
                <a:cxn ang="0">
                  <a:pos x="10" y="28"/>
                </a:cxn>
                <a:cxn ang="0">
                  <a:pos x="6" y="27"/>
                </a:cxn>
                <a:cxn ang="0">
                  <a:pos x="4" y="25"/>
                </a:cxn>
                <a:cxn ang="0">
                  <a:pos x="3" y="22"/>
                </a:cxn>
                <a:cxn ang="0">
                  <a:pos x="2" y="20"/>
                </a:cxn>
                <a:cxn ang="0">
                  <a:pos x="0" y="18"/>
                </a:cxn>
                <a:cxn ang="0">
                  <a:pos x="0" y="14"/>
                </a:cxn>
                <a:cxn ang="0">
                  <a:pos x="0" y="12"/>
                </a:cxn>
                <a:cxn ang="0">
                  <a:pos x="2" y="9"/>
                </a:cxn>
                <a:cxn ang="0">
                  <a:pos x="3" y="6"/>
                </a:cxn>
                <a:cxn ang="0">
                  <a:pos x="4" y="4"/>
                </a:cxn>
                <a:cxn ang="0">
                  <a:pos x="6" y="3"/>
                </a:cxn>
                <a:cxn ang="0">
                  <a:pos x="10" y="2"/>
                </a:cxn>
                <a:cxn ang="0">
                  <a:pos x="12" y="0"/>
                </a:cxn>
                <a:cxn ang="0">
                  <a:pos x="14" y="0"/>
                </a:cxn>
                <a:cxn ang="0">
                  <a:pos x="18" y="0"/>
                </a:cxn>
                <a:cxn ang="0">
                  <a:pos x="20" y="2"/>
                </a:cxn>
                <a:cxn ang="0">
                  <a:pos x="22" y="3"/>
                </a:cxn>
                <a:cxn ang="0">
                  <a:pos x="25" y="4"/>
                </a:cxn>
                <a:cxn ang="0">
                  <a:pos x="27" y="6"/>
                </a:cxn>
                <a:cxn ang="0">
                  <a:pos x="28" y="9"/>
                </a:cxn>
                <a:cxn ang="0">
                  <a:pos x="29" y="12"/>
                </a:cxn>
                <a:cxn ang="0">
                  <a:pos x="29" y="14"/>
                </a:cxn>
                <a:cxn ang="0">
                  <a:pos x="28" y="20"/>
                </a:cxn>
                <a:cxn ang="0">
                  <a:pos x="25" y="25"/>
                </a:cxn>
                <a:cxn ang="0">
                  <a:pos x="20" y="28"/>
                </a:cxn>
                <a:cxn ang="0">
                  <a:pos x="14" y="29"/>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95120" name="Freeform 560"/>
            <p:cNvSpPr>
              <a:spLocks/>
            </p:cNvSpPr>
            <p:nvPr/>
          </p:nvSpPr>
          <p:spPr bwMode="auto">
            <a:xfrm>
              <a:off x="2485" y="1569"/>
              <a:ext cx="30" cy="30"/>
            </a:xfrm>
            <a:custGeom>
              <a:avLst/>
              <a:gdLst/>
              <a:ahLst/>
              <a:cxnLst>
                <a:cxn ang="0">
                  <a:pos x="60" y="30"/>
                </a:cxn>
                <a:cxn ang="0">
                  <a:pos x="59" y="25"/>
                </a:cxn>
                <a:cxn ang="0">
                  <a:pos x="58" y="19"/>
                </a:cxn>
                <a:cxn ang="0">
                  <a:pos x="54" y="13"/>
                </a:cxn>
                <a:cxn ang="0">
                  <a:pos x="51" y="8"/>
                </a:cxn>
                <a:cxn ang="0">
                  <a:pos x="46" y="5"/>
                </a:cxn>
                <a:cxn ang="0">
                  <a:pos x="41" y="3"/>
                </a:cxn>
                <a:cxn ang="0">
                  <a:pos x="36" y="0"/>
                </a:cxn>
                <a:cxn ang="0">
                  <a:pos x="30" y="0"/>
                </a:cxn>
                <a:cxn ang="0">
                  <a:pos x="18" y="3"/>
                </a:cxn>
                <a:cxn ang="0">
                  <a:pos x="9" y="8"/>
                </a:cxn>
                <a:cxn ang="0">
                  <a:pos x="2" y="19"/>
                </a:cxn>
                <a:cxn ang="0">
                  <a:pos x="0" y="30"/>
                </a:cxn>
                <a:cxn ang="0">
                  <a:pos x="1" y="36"/>
                </a:cxn>
                <a:cxn ang="0">
                  <a:pos x="2" y="42"/>
                </a:cxn>
                <a:cxn ang="0">
                  <a:pos x="6" y="47"/>
                </a:cxn>
                <a:cxn ang="0">
                  <a:pos x="9" y="51"/>
                </a:cxn>
                <a:cxn ang="0">
                  <a:pos x="14" y="55"/>
                </a:cxn>
                <a:cxn ang="0">
                  <a:pos x="18" y="58"/>
                </a:cxn>
                <a:cxn ang="0">
                  <a:pos x="24" y="59"/>
                </a:cxn>
                <a:cxn ang="0">
                  <a:pos x="30" y="60"/>
                </a:cxn>
                <a:cxn ang="0">
                  <a:pos x="36" y="59"/>
                </a:cxn>
                <a:cxn ang="0">
                  <a:pos x="41" y="58"/>
                </a:cxn>
                <a:cxn ang="0">
                  <a:pos x="46" y="55"/>
                </a:cxn>
                <a:cxn ang="0">
                  <a:pos x="51" y="51"/>
                </a:cxn>
                <a:cxn ang="0">
                  <a:pos x="54" y="47"/>
                </a:cxn>
                <a:cxn ang="0">
                  <a:pos x="58" y="42"/>
                </a:cxn>
                <a:cxn ang="0">
                  <a:pos x="59" y="36"/>
                </a:cxn>
                <a:cxn ang="0">
                  <a:pos x="60" y="30"/>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95121" name="Freeform 561"/>
            <p:cNvSpPr>
              <a:spLocks/>
            </p:cNvSpPr>
            <p:nvPr/>
          </p:nvSpPr>
          <p:spPr bwMode="auto">
            <a:xfrm>
              <a:off x="2492" y="1577"/>
              <a:ext cx="15" cy="15"/>
            </a:xfrm>
            <a:custGeom>
              <a:avLst/>
              <a:gdLst/>
              <a:ahLst/>
              <a:cxnLst>
                <a:cxn ang="0">
                  <a:pos x="15" y="30"/>
                </a:cxn>
                <a:cxn ang="0">
                  <a:pos x="13" y="30"/>
                </a:cxn>
                <a:cxn ang="0">
                  <a:pos x="10" y="29"/>
                </a:cxn>
                <a:cxn ang="0">
                  <a:pos x="7" y="27"/>
                </a:cxn>
                <a:cxn ang="0">
                  <a:pos x="5" y="26"/>
                </a:cxn>
                <a:cxn ang="0">
                  <a:pos x="3" y="23"/>
                </a:cxn>
                <a:cxn ang="0">
                  <a:pos x="1" y="20"/>
                </a:cxn>
                <a:cxn ang="0">
                  <a:pos x="0" y="18"/>
                </a:cxn>
                <a:cxn ang="0">
                  <a:pos x="0" y="15"/>
                </a:cxn>
                <a:cxn ang="0">
                  <a:pos x="0" y="12"/>
                </a:cxn>
                <a:cxn ang="0">
                  <a:pos x="1" y="10"/>
                </a:cxn>
                <a:cxn ang="0">
                  <a:pos x="3" y="7"/>
                </a:cxn>
                <a:cxn ang="0">
                  <a:pos x="5" y="5"/>
                </a:cxn>
                <a:cxn ang="0">
                  <a:pos x="7" y="3"/>
                </a:cxn>
                <a:cxn ang="0">
                  <a:pos x="10" y="2"/>
                </a:cxn>
                <a:cxn ang="0">
                  <a:pos x="13" y="0"/>
                </a:cxn>
                <a:cxn ang="0">
                  <a:pos x="15" y="0"/>
                </a:cxn>
                <a:cxn ang="0">
                  <a:pos x="18" y="0"/>
                </a:cxn>
                <a:cxn ang="0">
                  <a:pos x="21" y="2"/>
                </a:cxn>
                <a:cxn ang="0">
                  <a:pos x="23" y="3"/>
                </a:cxn>
                <a:cxn ang="0">
                  <a:pos x="25" y="5"/>
                </a:cxn>
                <a:cxn ang="0">
                  <a:pos x="28" y="7"/>
                </a:cxn>
                <a:cxn ang="0">
                  <a:pos x="29" y="10"/>
                </a:cxn>
                <a:cxn ang="0">
                  <a:pos x="30" y="12"/>
                </a:cxn>
                <a:cxn ang="0">
                  <a:pos x="30" y="15"/>
                </a:cxn>
                <a:cxn ang="0">
                  <a:pos x="29" y="21"/>
                </a:cxn>
                <a:cxn ang="0">
                  <a:pos x="25" y="26"/>
                </a:cxn>
                <a:cxn ang="0">
                  <a:pos x="21" y="29"/>
                </a:cxn>
                <a:cxn ang="0">
                  <a:pos x="15" y="30"/>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sp>
        <p:nvSpPr>
          <p:cNvPr id="195130" name="Text Box 570"/>
          <p:cNvSpPr txBox="1">
            <a:spLocks noChangeArrowheads="1"/>
          </p:cNvSpPr>
          <p:nvPr/>
        </p:nvSpPr>
        <p:spPr bwMode="auto">
          <a:xfrm>
            <a:off x="2971800" y="1447800"/>
            <a:ext cx="4191000" cy="584775"/>
          </a:xfrm>
          <a:prstGeom prst="rect">
            <a:avLst/>
          </a:prstGeom>
          <a:noFill/>
          <a:ln w="9525">
            <a:noFill/>
            <a:miter lim="800000"/>
            <a:headEnd/>
            <a:tailEnd/>
          </a:ln>
          <a:effectLst/>
        </p:spPr>
        <p:txBody>
          <a:bodyPr>
            <a:spAutoFit/>
          </a:bodyPr>
          <a:lstStyle/>
          <a:p>
            <a:pPr eaLnBrk="0" hangingPunct="0">
              <a:spcBef>
                <a:spcPct val="50000"/>
              </a:spcBef>
            </a:pPr>
            <a:r>
              <a:rPr lang="en-US" sz="3200" b="1" u="sng" dirty="0" smtClean="0">
                <a:solidFill>
                  <a:srgbClr val="FF0000"/>
                </a:solidFill>
                <a:cs typeface="Times New Roman" pitchFamily="18" charset="0"/>
              </a:rPr>
              <a:t>ÔN </a:t>
            </a:r>
            <a:r>
              <a:rPr lang="en-US" sz="3200" b="1" u="sng" dirty="0" smtClean="0">
                <a:solidFill>
                  <a:srgbClr val="FF0000"/>
                </a:solidFill>
                <a:cs typeface="Times New Roman" pitchFamily="18" charset="0"/>
              </a:rPr>
              <a:t>BÀI </a:t>
            </a:r>
            <a:r>
              <a:rPr lang="en-US" sz="3200" b="1" u="sng" dirty="0" smtClean="0">
                <a:solidFill>
                  <a:srgbClr val="FF0000"/>
                </a:solidFill>
                <a:cs typeface="Times New Roman" pitchFamily="18" charset="0"/>
              </a:rPr>
              <a:t>CŨ</a:t>
            </a:r>
            <a:endParaRPr lang="en-US" sz="3200" b="1" u="sng" dirty="0">
              <a:solidFill>
                <a:srgbClr val="FF0000"/>
              </a:solidFill>
              <a:cs typeface="Times New Roman" pitchFamily="18" charset="0"/>
            </a:endParaRPr>
          </a:p>
        </p:txBody>
      </p:sp>
      <p:sp>
        <p:nvSpPr>
          <p:cNvPr id="195131" name="Text Box 571"/>
          <p:cNvSpPr txBox="1">
            <a:spLocks noChangeArrowheads="1"/>
          </p:cNvSpPr>
          <p:nvPr/>
        </p:nvSpPr>
        <p:spPr bwMode="auto">
          <a:xfrm>
            <a:off x="609600" y="2590800"/>
            <a:ext cx="8534400" cy="1066800"/>
          </a:xfrm>
          <a:prstGeom prst="rect">
            <a:avLst/>
          </a:prstGeom>
          <a:noFill/>
          <a:ln w="9525">
            <a:noFill/>
            <a:miter lim="800000"/>
            <a:headEnd/>
            <a:tailEnd/>
          </a:ln>
          <a:effectLst/>
        </p:spPr>
        <p:txBody>
          <a:bodyPr>
            <a:spAutoFit/>
          </a:bodyPr>
          <a:lstStyle/>
          <a:p>
            <a:pPr algn="ctr" eaLnBrk="0" hangingPunct="0">
              <a:spcBef>
                <a:spcPct val="50000"/>
              </a:spcBef>
            </a:pPr>
            <a:r>
              <a:rPr lang="en-US" sz="3200" b="1">
                <a:solidFill>
                  <a:srgbClr val="002060"/>
                </a:solidFill>
                <a:cs typeface="Times New Roman" pitchFamily="18" charset="0"/>
              </a:rPr>
              <a:t>Em có thái độ và cư xử như thế nào đối với người già và trẻ em?</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5130"/>
                                        </p:tgtEl>
                                        <p:attrNameLst>
                                          <p:attrName>style.visibility</p:attrName>
                                        </p:attrNameLst>
                                      </p:cBhvr>
                                      <p:to>
                                        <p:strVal val="visible"/>
                                      </p:to>
                                    </p:set>
                                    <p:animEffect transition="in" filter="box(in)">
                                      <p:cBhvr>
                                        <p:cTn id="7" dur="500"/>
                                        <p:tgtEl>
                                          <p:spTgt spid="19513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95131"/>
                                        </p:tgtEl>
                                        <p:attrNameLst>
                                          <p:attrName>style.visibility</p:attrName>
                                        </p:attrNameLst>
                                      </p:cBhvr>
                                      <p:to>
                                        <p:strVal val="visible"/>
                                      </p:to>
                                    </p:set>
                                    <p:animEffect transition="in" filter="plus(in)">
                                      <p:cBhvr>
                                        <p:cTn id="12" dur="2000"/>
                                        <p:tgtEl>
                                          <p:spTgt spid="19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30" grpId="0"/>
      <p:bldP spid="1951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457200" y="914400"/>
            <a:ext cx="2743200" cy="4114800"/>
          </a:xfrm>
          <a:prstGeom prst="rect">
            <a:avLst/>
          </a:prstGeom>
          <a:noFill/>
          <a:ln w="9525">
            <a:noFill/>
            <a:miter lim="800000"/>
            <a:headEnd/>
            <a:tailEnd/>
          </a:ln>
          <a:effectLst/>
        </p:spPr>
        <p:txBody>
          <a:bodyPr/>
          <a:lstStyle/>
          <a:p>
            <a:pPr marL="609600" indent="-609600">
              <a:spcBef>
                <a:spcPct val="20000"/>
              </a:spcBef>
              <a:buSzPct val="200000"/>
            </a:pPr>
            <a:r>
              <a:rPr lang="en-US" sz="3600" smtClean="0">
                <a:latin typeface=".VnBook-Antiqua" pitchFamily="34" charset="0"/>
              </a:rPr>
              <a:t> </a:t>
            </a:r>
            <a:endParaRPr lang="en-US" sz="3600">
              <a:latin typeface=".VnBook-Antiqua" pitchFamily="34" charset="0"/>
            </a:endParaRPr>
          </a:p>
        </p:txBody>
      </p:sp>
      <p:sp>
        <p:nvSpPr>
          <p:cNvPr id="151556" name="Text Box 4"/>
          <p:cNvSpPr txBox="1">
            <a:spLocks noChangeArrowheads="1"/>
          </p:cNvSpPr>
          <p:nvPr/>
        </p:nvSpPr>
        <p:spPr bwMode="auto">
          <a:xfrm>
            <a:off x="3733800" y="1143000"/>
            <a:ext cx="4267200" cy="519113"/>
          </a:xfrm>
          <a:prstGeom prst="rect">
            <a:avLst/>
          </a:prstGeom>
          <a:noFill/>
          <a:ln w="9525">
            <a:noFill/>
            <a:miter lim="800000"/>
            <a:headEnd/>
            <a:tailEnd/>
          </a:ln>
          <a:effectLst/>
        </p:spPr>
        <p:txBody>
          <a:bodyPr>
            <a:spAutoFit/>
          </a:bodyPr>
          <a:lstStyle/>
          <a:p>
            <a:pPr>
              <a:spcBef>
                <a:spcPct val="50000"/>
              </a:spcBef>
            </a:pPr>
            <a:r>
              <a:rPr lang="en-US" sz="2800" b="1">
                <a:solidFill>
                  <a:schemeClr val="hlink"/>
                </a:solidFill>
                <a:latin typeface=".VnBodoniH" pitchFamily="34" charset="0"/>
              </a:rPr>
              <a:t>                 </a:t>
            </a:r>
            <a:r>
              <a:rPr lang="en-US" sz="2800" b="1">
                <a:cs typeface="Times New Roman" pitchFamily="18" charset="0"/>
              </a:rPr>
              <a:t>Ghi nhớ</a:t>
            </a:r>
          </a:p>
        </p:txBody>
      </p:sp>
      <p:sp>
        <p:nvSpPr>
          <p:cNvPr id="151558" name="Rectangle 6"/>
          <p:cNvSpPr>
            <a:spLocks noChangeArrowheads="1"/>
          </p:cNvSpPr>
          <p:nvPr/>
        </p:nvSpPr>
        <p:spPr bwMode="auto">
          <a:xfrm>
            <a:off x="4343400" y="1676400"/>
            <a:ext cx="4572000" cy="2554545"/>
          </a:xfrm>
          <a:prstGeom prst="rect">
            <a:avLst/>
          </a:prstGeom>
          <a:noFill/>
          <a:ln w="9525">
            <a:noFill/>
            <a:miter lim="800000"/>
            <a:headEnd/>
            <a:tailEnd/>
          </a:ln>
          <a:effectLst/>
        </p:spPr>
        <p:txBody>
          <a:bodyPr>
            <a:spAutoFit/>
          </a:bodyPr>
          <a:lstStyle/>
          <a:p>
            <a:pPr algn="just"/>
            <a:r>
              <a:rPr lang="en-US" sz="2800">
                <a:solidFill>
                  <a:srgbClr val="990000"/>
                </a:solidFill>
                <a:latin typeface=".VnTime" pitchFamily="34" charset="0"/>
              </a:rPr>
              <a:t>         </a:t>
            </a:r>
            <a:r>
              <a:rPr lang="en-US" sz="3200" smtClean="0">
                <a:solidFill>
                  <a:srgbClr val="990000"/>
                </a:solidFill>
                <a:latin typeface=".VnTime" pitchFamily="34" charset="0"/>
              </a:rPr>
              <a:t>Ng­</a:t>
            </a:r>
            <a:r>
              <a:rPr lang="en-US" sz="3200" smtClean="0">
                <a:solidFill>
                  <a:srgbClr val="990000"/>
                </a:solidFill>
                <a:cs typeface="Times New Roman" pitchFamily="18" charset="0"/>
              </a:rPr>
              <a:t>ườ</a:t>
            </a:r>
            <a:r>
              <a:rPr lang="en-US" sz="3200" smtClean="0">
                <a:solidFill>
                  <a:srgbClr val="990000"/>
                </a:solidFill>
                <a:latin typeface=".VnTime" pitchFamily="34" charset="0"/>
              </a:rPr>
              <a:t>i </a:t>
            </a:r>
            <a:r>
              <a:rPr lang="en-US" sz="3200">
                <a:solidFill>
                  <a:srgbClr val="990000"/>
                </a:solidFill>
                <a:latin typeface=".VnTime" pitchFamily="34" charset="0"/>
              </a:rPr>
              <a:t>phô n÷ cã vai trß quan träng trong  gia  ®×nh vµ x· héi. Hä xøng  ®¸ng </a:t>
            </a:r>
            <a:r>
              <a:rPr lang="en-US" sz="3200" smtClean="0">
                <a:solidFill>
                  <a:srgbClr val="990000"/>
                </a:solidFill>
                <a:latin typeface=".VnTime" pitchFamily="34" charset="0"/>
              </a:rPr>
              <a:t>®­</a:t>
            </a:r>
            <a:r>
              <a:rPr lang="en-US" sz="3200" smtClean="0">
                <a:solidFill>
                  <a:srgbClr val="990000"/>
                </a:solidFill>
                <a:cs typeface="Times New Roman" pitchFamily="18" charset="0"/>
              </a:rPr>
              <a:t>ư</a:t>
            </a:r>
            <a:r>
              <a:rPr lang="en-US" sz="3200" smtClean="0">
                <a:solidFill>
                  <a:srgbClr val="990000"/>
                </a:solidFill>
                <a:latin typeface=".VnTime" pitchFamily="34" charset="0"/>
              </a:rPr>
              <a:t>îc </a:t>
            </a:r>
            <a:r>
              <a:rPr lang="en-US" sz="3200">
                <a:solidFill>
                  <a:srgbClr val="990000"/>
                </a:solidFill>
                <a:latin typeface=".VnTime" pitchFamily="34" charset="0"/>
              </a:rPr>
              <a:t>mäi ng­êi t«n träng</a:t>
            </a:r>
          </a:p>
        </p:txBody>
      </p:sp>
      <p:pic>
        <p:nvPicPr>
          <p:cNvPr id="151559" name="Picture 7" descr="Arrows-01-june"/>
          <p:cNvPicPr>
            <a:picLocks noChangeAspect="1" noChangeArrowheads="1" noCrop="1"/>
          </p:cNvPicPr>
          <p:nvPr/>
        </p:nvPicPr>
        <p:blipFill>
          <a:blip r:embed="rId2"/>
          <a:srcRect/>
          <a:stretch>
            <a:fillRect/>
          </a:stretch>
        </p:blipFill>
        <p:spPr bwMode="auto">
          <a:xfrm rot="5400000" flipH="1">
            <a:off x="1618852" y="3219053"/>
            <a:ext cx="4419600" cy="115094"/>
          </a:xfrm>
          <a:prstGeom prst="rect">
            <a:avLst/>
          </a:prstGeom>
          <a:noFill/>
        </p:spPr>
      </p:pic>
      <p:sp>
        <p:nvSpPr>
          <p:cNvPr id="7" name="Rectangle 3"/>
          <p:cNvSpPr>
            <a:spLocks noChangeArrowheads="1"/>
          </p:cNvSpPr>
          <p:nvPr/>
        </p:nvSpPr>
        <p:spPr bwMode="auto">
          <a:xfrm>
            <a:off x="533400" y="457200"/>
            <a:ext cx="2667000" cy="4524315"/>
          </a:xfrm>
          <a:prstGeom prst="rect">
            <a:avLst/>
          </a:prstGeom>
          <a:noFill/>
          <a:ln w="9525">
            <a:noFill/>
            <a:miter lim="800000"/>
            <a:headEnd/>
            <a:tailEnd/>
          </a:ln>
          <a:effectLst/>
        </p:spPr>
        <p:txBody>
          <a:bodyPr>
            <a:spAutoFit/>
          </a:bodyPr>
          <a:lstStyle/>
          <a:p>
            <a:r>
              <a:rPr lang="vi-VN" sz="3200">
                <a:solidFill>
                  <a:srgbClr val="FF0000"/>
                </a:solidFill>
              </a:rPr>
              <a:t>1. Gia đình</a:t>
            </a:r>
          </a:p>
          <a:p>
            <a:r>
              <a:rPr lang="en-US" sz="3200">
                <a:solidFill>
                  <a:srgbClr val="002060"/>
                </a:solidFill>
              </a:rPr>
              <a:t>- Nội trợ</a:t>
            </a:r>
          </a:p>
          <a:p>
            <a:r>
              <a:rPr lang="vi-VN" sz="3200">
                <a:solidFill>
                  <a:srgbClr val="002060"/>
                </a:solidFill>
              </a:rPr>
              <a:t>- Chăm sóc</a:t>
            </a:r>
          </a:p>
          <a:p>
            <a:r>
              <a:rPr lang="en-US" sz="3200">
                <a:solidFill>
                  <a:srgbClr val="002060"/>
                </a:solidFill>
              </a:rPr>
              <a:t>- Dạy dỗ</a:t>
            </a:r>
          </a:p>
          <a:p>
            <a:r>
              <a:rPr lang="en-US" sz="3200">
                <a:solidFill>
                  <a:srgbClr val="FF0000"/>
                </a:solidFill>
              </a:rPr>
              <a:t>2. Xã hội</a:t>
            </a:r>
          </a:p>
          <a:p>
            <a:r>
              <a:rPr lang="en-US" sz="3200" smtClean="0">
                <a:solidFill>
                  <a:srgbClr val="002060"/>
                </a:solidFill>
              </a:rPr>
              <a:t>- Chính </a:t>
            </a:r>
            <a:r>
              <a:rPr lang="en-US" sz="3200">
                <a:solidFill>
                  <a:srgbClr val="002060"/>
                </a:solidFill>
              </a:rPr>
              <a:t>trị</a:t>
            </a:r>
          </a:p>
          <a:p>
            <a:r>
              <a:rPr lang="en-US" sz="3200" smtClean="0">
                <a:solidFill>
                  <a:srgbClr val="002060"/>
                </a:solidFill>
              </a:rPr>
              <a:t>- Khoa </a:t>
            </a:r>
            <a:r>
              <a:rPr lang="en-US" sz="3200">
                <a:solidFill>
                  <a:srgbClr val="002060"/>
                </a:solidFill>
              </a:rPr>
              <a:t>học</a:t>
            </a:r>
          </a:p>
          <a:p>
            <a:r>
              <a:rPr lang="en-US" sz="3200" smtClean="0">
                <a:solidFill>
                  <a:srgbClr val="002060"/>
                </a:solidFill>
              </a:rPr>
              <a:t>- Thể </a:t>
            </a:r>
            <a:r>
              <a:rPr lang="en-US" sz="3200">
                <a:solidFill>
                  <a:srgbClr val="002060"/>
                </a:solidFill>
              </a:rPr>
              <a:t>thao</a:t>
            </a:r>
          </a:p>
          <a:p>
            <a:r>
              <a:rPr lang="en-US" sz="3200" smtClean="0">
                <a:solidFill>
                  <a:srgbClr val="002060"/>
                </a:solidFill>
              </a:rPr>
              <a:t>- Kinh </a:t>
            </a:r>
            <a:r>
              <a:rPr lang="en-US" sz="3200">
                <a:solidFill>
                  <a:srgbClr val="002060"/>
                </a:solidFill>
              </a:rPr>
              <a:t>tế</a:t>
            </a: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366713"/>
          </a:xfrm>
          <a:prstGeom prst="rect">
            <a:avLst/>
          </a:prstGeom>
          <a:noFill/>
          <a:ln w="9525">
            <a:noFill/>
            <a:miter lim="800000"/>
            <a:headEnd/>
            <a:tailEnd/>
          </a:ln>
          <a:effectLst/>
        </p:spPr>
        <p:txBody>
          <a:bodyPr>
            <a:spAutoFit/>
          </a:bodyPr>
          <a:lstStyle/>
          <a:p>
            <a:pPr>
              <a:spcBef>
                <a:spcPct val="50000"/>
              </a:spcBef>
            </a:pPr>
            <a:endParaRPr lang="en-US" sz="1800">
              <a:latin typeface="Arial" charset="0"/>
            </a:endParaRPr>
          </a:p>
        </p:txBody>
      </p:sp>
      <p:sp>
        <p:nvSpPr>
          <p:cNvPr id="154627" name="Text Box 3"/>
          <p:cNvSpPr txBox="1">
            <a:spLocks noChangeArrowheads="1"/>
          </p:cNvSpPr>
          <p:nvPr/>
        </p:nvSpPr>
        <p:spPr bwMode="auto">
          <a:xfrm>
            <a:off x="533400" y="533400"/>
            <a:ext cx="2286000" cy="519113"/>
          </a:xfrm>
          <a:prstGeom prst="rect">
            <a:avLst/>
          </a:prstGeom>
          <a:noFill/>
          <a:ln w="9525">
            <a:noFill/>
            <a:miter lim="800000"/>
            <a:headEnd/>
            <a:tailEnd/>
          </a:ln>
          <a:effectLst/>
        </p:spPr>
        <p:txBody>
          <a:bodyPr>
            <a:spAutoFit/>
          </a:bodyPr>
          <a:lstStyle/>
          <a:p>
            <a:pPr algn="ctr">
              <a:spcBef>
                <a:spcPct val="50000"/>
              </a:spcBef>
            </a:pPr>
            <a:r>
              <a:rPr lang="en-US" sz="2800" b="1" u="sng">
                <a:solidFill>
                  <a:srgbClr val="FF3300"/>
                </a:solidFill>
                <a:latin typeface="Arial" charset="0"/>
                <a:cs typeface="Arial" charset="0"/>
              </a:rPr>
              <a:t>BÀI TẬP 1</a:t>
            </a:r>
          </a:p>
        </p:txBody>
      </p:sp>
      <p:sp>
        <p:nvSpPr>
          <p:cNvPr id="154628" name="Text Box 4"/>
          <p:cNvSpPr txBox="1">
            <a:spLocks noChangeArrowheads="1"/>
          </p:cNvSpPr>
          <p:nvPr/>
        </p:nvSpPr>
        <p:spPr bwMode="auto">
          <a:xfrm>
            <a:off x="0" y="1219200"/>
            <a:ext cx="9144000" cy="1077218"/>
          </a:xfrm>
          <a:prstGeom prst="rect">
            <a:avLst/>
          </a:prstGeom>
          <a:noFill/>
          <a:ln w="9525">
            <a:noFill/>
            <a:miter lim="800000"/>
            <a:headEnd/>
            <a:tailEnd/>
          </a:ln>
          <a:effectLst/>
        </p:spPr>
        <p:txBody>
          <a:bodyPr>
            <a:spAutoFit/>
          </a:bodyPr>
          <a:lstStyle/>
          <a:p>
            <a:pPr algn="ctr">
              <a:spcBef>
                <a:spcPct val="50000"/>
              </a:spcBef>
            </a:pPr>
            <a:r>
              <a:rPr lang="vi-VN" sz="3200" b="1">
                <a:solidFill>
                  <a:srgbClr val="002060"/>
                </a:solidFill>
              </a:rPr>
              <a:t>Đánh dấu vào ô </a:t>
            </a:r>
            <a:r>
              <a:rPr lang="vi-VN" sz="3200" b="1">
                <a:solidFill>
                  <a:srgbClr val="002060"/>
                </a:solidFill>
                <a:sym typeface="Wingdings"/>
              </a:rPr>
              <a:t> </a:t>
            </a:r>
            <a:r>
              <a:rPr lang="vi-VN" sz="3200" b="1" smtClean="0">
                <a:solidFill>
                  <a:srgbClr val="002060"/>
                </a:solidFill>
                <a:sym typeface="Wingdings"/>
              </a:rPr>
              <a:t>trứớc </a:t>
            </a:r>
            <a:r>
              <a:rPr lang="vi-VN" sz="3200" b="1">
                <a:solidFill>
                  <a:srgbClr val="002060"/>
                </a:solidFill>
                <a:sym typeface="Wingdings"/>
              </a:rPr>
              <a:t>những việc làm thể hiện sự tôn trọng phụ nữ của các bạn nam.</a:t>
            </a:r>
            <a:endParaRPr lang="en-US" sz="3200" b="1">
              <a:solidFill>
                <a:srgbClr val="002060"/>
              </a:solidFill>
              <a:latin typeface=".VnBook-Antiqua" pitchFamily="34" charset="0"/>
              <a:sym typeface="Wingdings" pitchFamily="2" charset="2"/>
            </a:endParaRPr>
          </a:p>
        </p:txBody>
      </p:sp>
      <p:sp>
        <p:nvSpPr>
          <p:cNvPr id="154629" name="Text Box 5"/>
          <p:cNvSpPr txBox="1">
            <a:spLocks noChangeArrowheads="1"/>
          </p:cNvSpPr>
          <p:nvPr/>
        </p:nvSpPr>
        <p:spPr bwMode="auto">
          <a:xfrm>
            <a:off x="0" y="2667000"/>
            <a:ext cx="9144000" cy="579438"/>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vi-VN" sz="2800" b="1">
                <a:cs typeface="Times New Roman" pitchFamily="18" charset="0"/>
              </a:rPr>
              <a:t>a. Khi lên xe ô tô, luôn nhường các bạn nữ lên trước.</a:t>
            </a:r>
          </a:p>
        </p:txBody>
      </p:sp>
      <p:sp>
        <p:nvSpPr>
          <p:cNvPr id="154630" name="Text Box 6"/>
          <p:cNvSpPr txBox="1">
            <a:spLocks noChangeArrowheads="1"/>
          </p:cNvSpPr>
          <p:nvPr/>
        </p:nvSpPr>
        <p:spPr bwMode="auto">
          <a:xfrm>
            <a:off x="0" y="3214688"/>
            <a:ext cx="9144000" cy="584775"/>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en-US" sz="2800" b="1">
                <a:cs typeface="Times New Roman" pitchFamily="18" charset="0"/>
              </a:rPr>
              <a:t>b. Chúc mừng các bạn nữ nhân ngày Quốc tế Phụ nữ.</a:t>
            </a:r>
          </a:p>
        </p:txBody>
      </p:sp>
      <p:sp>
        <p:nvSpPr>
          <p:cNvPr id="154631" name="Text Box 7"/>
          <p:cNvSpPr txBox="1">
            <a:spLocks noChangeArrowheads="1"/>
          </p:cNvSpPr>
          <p:nvPr/>
        </p:nvSpPr>
        <p:spPr bwMode="auto">
          <a:xfrm>
            <a:off x="0" y="4114800"/>
            <a:ext cx="9144000" cy="1015663"/>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2300" b="1">
                <a:solidFill>
                  <a:srgbClr val="00FF00"/>
                </a:solidFill>
                <a:cs typeface="Times New Roman" pitchFamily="18" charset="0"/>
                <a:sym typeface="Wingdings" pitchFamily="2" charset="2"/>
              </a:rPr>
              <a:t> </a:t>
            </a:r>
            <a:r>
              <a:rPr lang="en-US" sz="2800" b="1">
                <a:cs typeface="Times New Roman" pitchFamily="18" charset="0"/>
              </a:rPr>
              <a:t>c. Không thích làm chung với các bạn nữ trong công việc tập thể.</a:t>
            </a:r>
          </a:p>
        </p:txBody>
      </p:sp>
      <p:sp>
        <p:nvSpPr>
          <p:cNvPr id="154632" name="Text Box 8"/>
          <p:cNvSpPr txBox="1">
            <a:spLocks noChangeArrowheads="1"/>
          </p:cNvSpPr>
          <p:nvPr/>
        </p:nvSpPr>
        <p:spPr bwMode="auto">
          <a:xfrm>
            <a:off x="0" y="5334000"/>
            <a:ext cx="7315200" cy="579438"/>
          </a:xfrm>
          <a:prstGeom prst="rect">
            <a:avLst/>
          </a:prstGeom>
          <a:noFill/>
          <a:ln w="9525">
            <a:noFill/>
            <a:miter lim="800000"/>
            <a:headEnd/>
            <a:tailEnd/>
          </a:ln>
          <a:effectLst/>
        </p:spPr>
        <p:txBody>
          <a:bodyPr>
            <a:spAutoFit/>
          </a:bodyPr>
          <a:lstStyle/>
          <a:p>
            <a:r>
              <a:rPr lang="en-US" sz="3200" b="1">
                <a:cs typeface="Times New Roman" pitchFamily="18" charset="0"/>
                <a:sym typeface="Wingdings" pitchFamily="2" charset="2"/>
              </a:rPr>
              <a:t></a:t>
            </a:r>
            <a:r>
              <a:rPr lang="en-US" sz="3200" b="1">
                <a:solidFill>
                  <a:srgbClr val="00FF00"/>
                </a:solidFill>
                <a:cs typeface="Times New Roman" pitchFamily="18" charset="0"/>
                <a:sym typeface="Wingdings" pitchFamily="2" charset="2"/>
              </a:rPr>
              <a:t> </a:t>
            </a:r>
            <a:r>
              <a:rPr lang="en-US" sz="2400" b="1">
                <a:cs typeface="Times New Roman" pitchFamily="18" charset="0"/>
              </a:rPr>
              <a:t>d. Không thích ngồi cạnh các bạn nữ.</a:t>
            </a:r>
          </a:p>
        </p:txBody>
      </p:sp>
      <p:sp>
        <p:nvSpPr>
          <p:cNvPr id="154633" name="AutoShape 9"/>
          <p:cNvSpPr>
            <a:spLocks noChangeArrowheads="1"/>
          </p:cNvSpPr>
          <p:nvPr/>
        </p:nvSpPr>
        <p:spPr bwMode="auto">
          <a:xfrm>
            <a:off x="0" y="2819400"/>
            <a:ext cx="457200" cy="228600"/>
          </a:xfrm>
          <a:prstGeom prst="star5">
            <a:avLst/>
          </a:prstGeom>
          <a:solidFill>
            <a:srgbClr val="FF0000"/>
          </a:solidFill>
          <a:ln w="9525">
            <a:solidFill>
              <a:schemeClr val="tx1"/>
            </a:solidFill>
            <a:miter lim="800000"/>
            <a:headEnd/>
            <a:tailEnd/>
          </a:ln>
          <a:effectLst/>
        </p:spPr>
        <p:txBody>
          <a:bodyPr wrap="none" anchor="ctr"/>
          <a:lstStyle/>
          <a:p>
            <a:endParaRPr lang="en-US"/>
          </a:p>
        </p:txBody>
      </p:sp>
      <p:sp>
        <p:nvSpPr>
          <p:cNvPr id="154634" name="AutoShape 10"/>
          <p:cNvSpPr>
            <a:spLocks noChangeArrowheads="1"/>
          </p:cNvSpPr>
          <p:nvPr/>
        </p:nvSpPr>
        <p:spPr bwMode="auto">
          <a:xfrm>
            <a:off x="0" y="33528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4628"/>
                                        </p:tgtEl>
                                        <p:attrNameLst>
                                          <p:attrName>style.visibility</p:attrName>
                                        </p:attrNameLst>
                                      </p:cBhvr>
                                      <p:to>
                                        <p:strVal val="visible"/>
                                      </p:to>
                                    </p:set>
                                    <p:anim calcmode="discrete" valueType="clr">
                                      <p:cBhvr override="childStyle">
                                        <p:cTn id="7" dur="80"/>
                                        <p:tgtEl>
                                          <p:spTgt spid="154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28"/>
                                        </p:tgtEl>
                                        <p:attrNameLst>
                                          <p:attrName>fillcolor</p:attrName>
                                        </p:attrNameLst>
                                      </p:cBhvr>
                                      <p:tavLst>
                                        <p:tav tm="0">
                                          <p:val>
                                            <p:clrVal>
                                              <a:schemeClr val="accent2"/>
                                            </p:clrVal>
                                          </p:val>
                                        </p:tav>
                                        <p:tav tm="50000">
                                          <p:val>
                                            <p:clrVal>
                                              <a:schemeClr val="hlink"/>
                                            </p:clrVal>
                                          </p:val>
                                        </p:tav>
                                      </p:tavLst>
                                    </p:anim>
                                    <p:set>
                                      <p:cBhvr>
                                        <p:cTn id="9" dur="80"/>
                                        <p:tgtEl>
                                          <p:spTgt spid="154628"/>
                                        </p:tgtEl>
                                        <p:attrNameLst>
                                          <p:attrName>fill.type</p:attrName>
                                        </p:attrNameLst>
                                      </p:cBhvr>
                                      <p:to>
                                        <p:strVal val="solid"/>
                                      </p:to>
                                    </p:set>
                                  </p:childTnLst>
                                </p:cTn>
                              </p:par>
                            </p:childTnLst>
                          </p:cTn>
                        </p:par>
                        <p:par>
                          <p:cTn id="10" fill="hold">
                            <p:stCondLst>
                              <p:cond delay="2600"/>
                            </p:stCondLst>
                            <p:childTnLst>
                              <p:par>
                                <p:cTn id="11" presetID="5" presetClass="entr" presetSubtype="10" fill="hold" grpId="0" nodeType="afterEffect">
                                  <p:stCondLst>
                                    <p:cond delay="0"/>
                                  </p:stCondLst>
                                  <p:childTnLst>
                                    <p:set>
                                      <p:cBhvr>
                                        <p:cTn id="12" dur="1" fill="hold">
                                          <p:stCondLst>
                                            <p:cond delay="0"/>
                                          </p:stCondLst>
                                        </p:cTn>
                                        <p:tgtEl>
                                          <p:spTgt spid="154629"/>
                                        </p:tgtEl>
                                        <p:attrNameLst>
                                          <p:attrName>style.visibility</p:attrName>
                                        </p:attrNameLst>
                                      </p:cBhvr>
                                      <p:to>
                                        <p:strVal val="visible"/>
                                      </p:to>
                                    </p:set>
                                    <p:animEffect transition="in" filter="checkerboard(across)">
                                      <p:cBhvr>
                                        <p:cTn id="13" dur="1000"/>
                                        <p:tgtEl>
                                          <p:spTgt spid="1546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4630"/>
                                        </p:tgtEl>
                                        <p:attrNameLst>
                                          <p:attrName>style.visibility</p:attrName>
                                        </p:attrNameLst>
                                      </p:cBhvr>
                                      <p:to>
                                        <p:strVal val="visible"/>
                                      </p:to>
                                    </p:set>
                                    <p:animEffect transition="in" filter="checkerboard(across)">
                                      <p:cBhvr>
                                        <p:cTn id="16" dur="1000"/>
                                        <p:tgtEl>
                                          <p:spTgt spid="15463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4631"/>
                                        </p:tgtEl>
                                        <p:attrNameLst>
                                          <p:attrName>style.visibility</p:attrName>
                                        </p:attrNameLst>
                                      </p:cBhvr>
                                      <p:to>
                                        <p:strVal val="visible"/>
                                      </p:to>
                                    </p:set>
                                    <p:animEffect transition="in" filter="checkerboard(across)">
                                      <p:cBhvr>
                                        <p:cTn id="19" dur="1000"/>
                                        <p:tgtEl>
                                          <p:spTgt spid="15463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4632"/>
                                        </p:tgtEl>
                                        <p:attrNameLst>
                                          <p:attrName>style.visibility</p:attrName>
                                        </p:attrNameLst>
                                      </p:cBhvr>
                                      <p:to>
                                        <p:strVal val="visible"/>
                                      </p:to>
                                    </p:set>
                                    <p:animEffect transition="in" filter="checkerboard(across)">
                                      <p:cBhvr>
                                        <p:cTn id="22" dur="1000"/>
                                        <p:tgtEl>
                                          <p:spTgt spid="15463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633"/>
                                        </p:tgtEl>
                                        <p:attrNameLst>
                                          <p:attrName>style.visibility</p:attrName>
                                        </p:attrNameLst>
                                      </p:cBhvr>
                                      <p:to>
                                        <p:strVal val="visible"/>
                                      </p:to>
                                    </p:set>
                                  </p:childTnLst>
                                </p:cTn>
                              </p:par>
                              <p:par>
                                <p:cTn id="29" presetID="27" presetClass="emph" presetSubtype="0" repeatCount="indefinite" fill="hold" grpId="1" nodeType="withEffect">
                                  <p:stCondLst>
                                    <p:cond delay="0"/>
                                  </p:stCondLst>
                                  <p:childTnLst>
                                    <p:animClr clrSpc="rgb" dir="cw">
                                      <p:cBhvr override="childStyle">
                                        <p:cTn id="30" dur="250" autoRev="1" fill="hold"/>
                                        <p:tgtEl>
                                          <p:spTgt spid="154634"/>
                                        </p:tgtEl>
                                        <p:attrNameLst>
                                          <p:attrName>style.color</p:attrName>
                                        </p:attrNameLst>
                                      </p:cBhvr>
                                      <p:to>
                                        <a:srgbClr val="00FF00"/>
                                      </p:to>
                                    </p:animClr>
                                    <p:animClr clrSpc="rgb" dir="cw">
                                      <p:cBhvr>
                                        <p:cTn id="31" dur="250" autoRev="1" fill="hold"/>
                                        <p:tgtEl>
                                          <p:spTgt spid="154634"/>
                                        </p:tgtEl>
                                        <p:attrNameLst>
                                          <p:attrName>fillcolor</p:attrName>
                                        </p:attrNameLst>
                                      </p:cBhvr>
                                      <p:to>
                                        <a:srgbClr val="00FF00"/>
                                      </p:to>
                                    </p:animClr>
                                    <p:set>
                                      <p:cBhvr>
                                        <p:cTn id="32" dur="250" autoRev="1" fill="hold"/>
                                        <p:tgtEl>
                                          <p:spTgt spid="154634"/>
                                        </p:tgtEl>
                                        <p:attrNameLst>
                                          <p:attrName>fill.type</p:attrName>
                                        </p:attrNameLst>
                                      </p:cBhvr>
                                      <p:to>
                                        <p:strVal val="solid"/>
                                      </p:to>
                                    </p:set>
                                    <p:set>
                                      <p:cBhvr>
                                        <p:cTn id="33" dur="250" autoRev="1" fill="hold"/>
                                        <p:tgtEl>
                                          <p:spTgt spid="154634"/>
                                        </p:tgtEl>
                                        <p:attrNameLst>
                                          <p:attrName>fill.on</p:attrName>
                                        </p:attrNameLst>
                                      </p:cBhvr>
                                      <p:to>
                                        <p:strVal val="true"/>
                                      </p:to>
                                    </p:set>
                                  </p:childTnLst>
                                </p:cTn>
                              </p:par>
                              <p:par>
                                <p:cTn id="34" presetID="27" presetClass="emph" presetSubtype="0" repeatCount="indefinite" fill="hold" grpId="1" nodeType="withEffect">
                                  <p:stCondLst>
                                    <p:cond delay="0"/>
                                  </p:stCondLst>
                                  <p:childTnLst>
                                    <p:animClr clrSpc="rgb" dir="cw">
                                      <p:cBhvr override="childStyle">
                                        <p:cTn id="35" dur="250" autoRev="1" fill="hold"/>
                                        <p:tgtEl>
                                          <p:spTgt spid="154633"/>
                                        </p:tgtEl>
                                        <p:attrNameLst>
                                          <p:attrName>style.color</p:attrName>
                                        </p:attrNameLst>
                                      </p:cBhvr>
                                      <p:to>
                                        <a:srgbClr val="00FF00"/>
                                      </p:to>
                                    </p:animClr>
                                    <p:animClr clrSpc="rgb" dir="cw">
                                      <p:cBhvr>
                                        <p:cTn id="36" dur="250" autoRev="1" fill="hold"/>
                                        <p:tgtEl>
                                          <p:spTgt spid="154633"/>
                                        </p:tgtEl>
                                        <p:attrNameLst>
                                          <p:attrName>fillcolor</p:attrName>
                                        </p:attrNameLst>
                                      </p:cBhvr>
                                      <p:to>
                                        <a:srgbClr val="00FF00"/>
                                      </p:to>
                                    </p:animClr>
                                    <p:set>
                                      <p:cBhvr>
                                        <p:cTn id="37" dur="250" autoRev="1" fill="hold"/>
                                        <p:tgtEl>
                                          <p:spTgt spid="154633"/>
                                        </p:tgtEl>
                                        <p:attrNameLst>
                                          <p:attrName>fill.type</p:attrName>
                                        </p:attrNameLst>
                                      </p:cBhvr>
                                      <p:to>
                                        <p:strVal val="solid"/>
                                      </p:to>
                                    </p:set>
                                    <p:set>
                                      <p:cBhvr>
                                        <p:cTn id="38" dur="250" autoRev="1" fill="hold"/>
                                        <p:tgtEl>
                                          <p:spTgt spid="1546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0" grpId="0"/>
      <p:bldP spid="154631" grpId="0"/>
      <p:bldP spid="154632" grpId="0"/>
      <p:bldP spid="154633" grpId="0" animBg="1"/>
      <p:bldP spid="154633" grpId="1" animBg="1"/>
      <p:bldP spid="154634" grpId="0" animBg="1"/>
      <p:bldP spid="1546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228600" y="952500"/>
            <a:ext cx="8458200" cy="381000"/>
          </a:xfrm>
          <a:prstGeom prst="rect">
            <a:avLst/>
          </a:prstGeom>
          <a:noFill/>
          <a:ln w="9525">
            <a:noFill/>
            <a:miter lim="800000"/>
            <a:headEnd/>
            <a:tailEnd/>
          </a:ln>
          <a:effectLst/>
        </p:spPr>
        <p:txBody>
          <a:bodyPr wrap="none" anchor="ctr"/>
          <a:lstStyle/>
          <a:p>
            <a:pPr algn="ctr"/>
            <a:endParaRPr lang="en-US" sz="2400" b="1">
              <a:solidFill>
                <a:srgbClr val="660066"/>
              </a:solidFill>
            </a:endParaRPr>
          </a:p>
        </p:txBody>
      </p:sp>
      <p:pic>
        <p:nvPicPr>
          <p:cNvPr id="223235" name="Picture 3" descr="FLOW01"/>
          <p:cNvPicPr>
            <a:picLocks noChangeAspect="1" noChangeArrowheads="1"/>
          </p:cNvPicPr>
          <p:nvPr/>
        </p:nvPicPr>
        <p:blipFill>
          <a:blip r:embed="rId2"/>
          <a:srcRect/>
          <a:stretch>
            <a:fillRect/>
          </a:stretch>
        </p:blipFill>
        <p:spPr bwMode="auto">
          <a:xfrm>
            <a:off x="8458200" y="914400"/>
            <a:ext cx="685800" cy="3352800"/>
          </a:xfrm>
          <a:prstGeom prst="rect">
            <a:avLst/>
          </a:prstGeom>
          <a:noFill/>
        </p:spPr>
      </p:pic>
      <p:pic>
        <p:nvPicPr>
          <p:cNvPr id="223236" name="Picture 4" descr="FLOW11"/>
          <p:cNvPicPr>
            <a:picLocks noChangeAspect="1" noChangeArrowheads="1"/>
          </p:cNvPicPr>
          <p:nvPr/>
        </p:nvPicPr>
        <p:blipFill>
          <a:blip r:embed="rId3"/>
          <a:srcRect/>
          <a:stretch>
            <a:fillRect/>
          </a:stretch>
        </p:blipFill>
        <p:spPr bwMode="auto">
          <a:xfrm rot="-1244628">
            <a:off x="8153400" y="0"/>
            <a:ext cx="1219200" cy="1447800"/>
          </a:xfrm>
          <a:prstGeom prst="rect">
            <a:avLst/>
          </a:prstGeom>
          <a:noFill/>
        </p:spPr>
      </p:pic>
      <p:sp>
        <p:nvSpPr>
          <p:cNvPr id="223237" name="Rectangle 5"/>
          <p:cNvSpPr>
            <a:spLocks noGrp="1" noChangeArrowheads="1"/>
          </p:cNvSpPr>
          <p:nvPr>
            <p:ph type="body" sz="half" idx="1"/>
          </p:nvPr>
        </p:nvSpPr>
        <p:spPr>
          <a:xfrm>
            <a:off x="304800" y="533400"/>
            <a:ext cx="8839200" cy="6019800"/>
          </a:xfrm>
          <a:noFill/>
          <a:ln/>
        </p:spPr>
        <p:txBody>
          <a:bodyPr/>
          <a:lstStyle/>
          <a:p>
            <a:pPr marL="0" indent="0">
              <a:buNone/>
            </a:pPr>
            <a:r>
              <a:rPr lang="en-US" smtClean="0"/>
              <a:t> </a:t>
            </a:r>
            <a:r>
              <a:rPr lang="en-US" sz="3400" b="0" u="sng" smtClean="0">
                <a:solidFill>
                  <a:srgbClr val="002060"/>
                </a:solidFill>
                <a:latin typeface="Times New Roman" pitchFamily="18" charset="0"/>
                <a:cs typeface="Times New Roman" pitchFamily="18" charset="0"/>
              </a:rPr>
              <a:t>Bài tập 2</a:t>
            </a:r>
            <a:r>
              <a:rPr lang="en-US" sz="3400" b="0" smtClean="0">
                <a:solidFill>
                  <a:srgbClr val="002060"/>
                </a:solidFill>
                <a:latin typeface="Times New Roman" pitchFamily="18" charset="0"/>
                <a:cs typeface="Times New Roman" pitchFamily="18" charset="0"/>
              </a:rPr>
              <a:t> : Em tán thành hay không tán thành với những ý kiến sau ? </a:t>
            </a:r>
          </a:p>
          <a:p>
            <a:pPr marL="0" indent="0">
              <a:buNone/>
            </a:pPr>
            <a:r>
              <a:rPr lang="en-US" sz="3400" smtClean="0"/>
              <a:t> </a:t>
            </a:r>
            <a:r>
              <a:rPr lang="en-US" sz="3400" b="0" smtClean="0">
                <a:solidFill>
                  <a:srgbClr val="990000"/>
                </a:solidFill>
                <a:latin typeface="Times New Roman" pitchFamily="18" charset="0"/>
                <a:cs typeface="Times New Roman" pitchFamily="18" charset="0"/>
              </a:rPr>
              <a:t>a) Trẻ em trai và trẻ em gái có quyền được đối xử bình đẳng .</a:t>
            </a:r>
          </a:p>
          <a:p>
            <a:pPr marL="0" indent="0">
              <a:buNone/>
            </a:pPr>
            <a:r>
              <a:rPr lang="en-US" sz="3400" b="0" smtClean="0">
                <a:solidFill>
                  <a:srgbClr val="990000"/>
                </a:solidFill>
                <a:latin typeface="Times New Roman" pitchFamily="18" charset="0"/>
                <a:cs typeface="Times New Roman" pitchFamily="18" charset="0"/>
              </a:rPr>
              <a:t> b) Con trai bao giờ cũng giỏi hơn con gái </a:t>
            </a:r>
          </a:p>
          <a:p>
            <a:pPr marL="0" indent="0">
              <a:buNone/>
            </a:pPr>
            <a:r>
              <a:rPr lang="en-US" sz="3400" b="0" smtClean="0">
                <a:solidFill>
                  <a:srgbClr val="990000"/>
                </a:solidFill>
                <a:latin typeface="Times New Roman" pitchFamily="18" charset="0"/>
                <a:cs typeface="Times New Roman" pitchFamily="18" charset="0"/>
              </a:rPr>
              <a:t> c) Nữ giới phải phục tùng nam giới .</a:t>
            </a:r>
          </a:p>
          <a:p>
            <a:pPr marL="0" indent="0">
              <a:buNone/>
            </a:pPr>
            <a:r>
              <a:rPr lang="en-US" sz="3400" b="0" smtClean="0">
                <a:solidFill>
                  <a:srgbClr val="990000"/>
                </a:solidFill>
                <a:latin typeface="Times New Roman" pitchFamily="18" charset="0"/>
                <a:cs typeface="Times New Roman" pitchFamily="18" charset="0"/>
              </a:rPr>
              <a:t> d) Làm việc nhà không chỉ là trách nhiệm của mẹ và chị , em gái </a:t>
            </a:r>
          </a:p>
          <a:p>
            <a:pPr marL="0" indent="0">
              <a:buNone/>
            </a:pPr>
            <a:r>
              <a:rPr lang="en-US" sz="3400" b="0" smtClean="0">
                <a:solidFill>
                  <a:srgbClr val="990000"/>
                </a:solidFill>
                <a:latin typeface="Times New Roman" pitchFamily="18" charset="0"/>
                <a:cs typeface="Times New Roman" pitchFamily="18" charset="0"/>
              </a:rPr>
              <a:t> đ) Chỉ nên cho con trai đi học , còn con gái phải ở nhà lao động giúp đỡ gia đình .</a:t>
            </a:r>
            <a:endParaRPr lang="en-US" sz="3400" b="0">
              <a:solidFill>
                <a:srgbClr val="990000"/>
              </a:solidFill>
              <a:latin typeface="Times New Roman" pitchFamily="18" charset="0"/>
              <a:cs typeface="Times New Roman" pitchFamily="18" charset="0"/>
            </a:endParaRPr>
          </a:p>
        </p:txBody>
      </p:sp>
      <p:sp>
        <p:nvSpPr>
          <p:cNvPr id="223256" name="AutoShape 24"/>
          <p:cNvSpPr>
            <a:spLocks noChangeArrowheads="1"/>
          </p:cNvSpPr>
          <p:nvPr/>
        </p:nvSpPr>
        <p:spPr bwMode="auto">
          <a:xfrm>
            <a:off x="304800" y="19050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p>
        </p:txBody>
      </p:sp>
      <p:sp>
        <p:nvSpPr>
          <p:cNvPr id="223257" name="AutoShape 25"/>
          <p:cNvSpPr>
            <a:spLocks noChangeArrowheads="1"/>
          </p:cNvSpPr>
          <p:nvPr/>
        </p:nvSpPr>
        <p:spPr bwMode="auto">
          <a:xfrm>
            <a:off x="304800" y="4191000"/>
            <a:ext cx="414338" cy="314325"/>
          </a:xfrm>
          <a:prstGeom prst="star5">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animEffect transition="in" filter="checkerboard(across)">
                                      <p:cBhvr>
                                        <p:cTn id="7" dur="500"/>
                                        <p:tgtEl>
                                          <p:spTgt spid="223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3237">
                                            <p:txEl>
                                              <p:pRg st="1" end="1"/>
                                            </p:txEl>
                                          </p:spTgt>
                                        </p:tgtEl>
                                        <p:attrNameLst>
                                          <p:attrName>style.visibility</p:attrName>
                                        </p:attrNameLst>
                                      </p:cBhvr>
                                      <p:to>
                                        <p:strVal val="visible"/>
                                      </p:to>
                                    </p:set>
                                    <p:animEffect transition="in" filter="diamond(in)">
                                      <p:cBhvr>
                                        <p:cTn id="12" dur="2000"/>
                                        <p:tgtEl>
                                          <p:spTgt spid="223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3237">
                                            <p:txEl>
                                              <p:pRg st="2" end="2"/>
                                            </p:txEl>
                                          </p:spTgt>
                                        </p:tgtEl>
                                        <p:attrNameLst>
                                          <p:attrName>style.visibility</p:attrName>
                                        </p:attrNameLst>
                                      </p:cBhvr>
                                      <p:to>
                                        <p:strVal val="visible"/>
                                      </p:to>
                                    </p:set>
                                    <p:animEffect transition="in" filter="blinds(horizontal)">
                                      <p:cBhvr>
                                        <p:cTn id="17" dur="500"/>
                                        <p:tgtEl>
                                          <p:spTgt spid="223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3237">
                                            <p:txEl>
                                              <p:pRg st="3" end="3"/>
                                            </p:txEl>
                                          </p:spTgt>
                                        </p:tgtEl>
                                        <p:attrNameLst>
                                          <p:attrName>style.visibility</p:attrName>
                                        </p:attrNameLst>
                                      </p:cBhvr>
                                      <p:to>
                                        <p:strVal val="visible"/>
                                      </p:to>
                                    </p:set>
                                    <p:animEffect transition="in" filter="blinds(horizontal)">
                                      <p:cBhvr>
                                        <p:cTn id="22" dur="500"/>
                                        <p:tgtEl>
                                          <p:spTgt spid="223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3237">
                                            <p:txEl>
                                              <p:pRg st="4" end="4"/>
                                            </p:txEl>
                                          </p:spTgt>
                                        </p:tgtEl>
                                        <p:attrNameLst>
                                          <p:attrName>style.visibility</p:attrName>
                                        </p:attrNameLst>
                                      </p:cBhvr>
                                      <p:to>
                                        <p:strVal val="visible"/>
                                      </p:to>
                                    </p:set>
                                    <p:animEffect transition="in" filter="blinds(horizontal)">
                                      <p:cBhvr>
                                        <p:cTn id="27" dur="500"/>
                                        <p:tgtEl>
                                          <p:spTgt spid="2232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3237">
                                            <p:txEl>
                                              <p:pRg st="5" end="5"/>
                                            </p:txEl>
                                          </p:spTgt>
                                        </p:tgtEl>
                                        <p:attrNameLst>
                                          <p:attrName>style.visibility</p:attrName>
                                        </p:attrNameLst>
                                      </p:cBhvr>
                                      <p:to>
                                        <p:strVal val="visible"/>
                                      </p:to>
                                    </p:set>
                                    <p:animEffect transition="in" filter="blinds(horizontal)">
                                      <p:cBhvr>
                                        <p:cTn id="32" dur="500"/>
                                        <p:tgtEl>
                                          <p:spTgt spid="2232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3256"/>
                                        </p:tgtEl>
                                        <p:attrNameLst>
                                          <p:attrName>style.visibility</p:attrName>
                                        </p:attrNameLst>
                                      </p:cBhvr>
                                      <p:to>
                                        <p:strVal val="visible"/>
                                      </p:to>
                                    </p:set>
                                  </p:childTnLst>
                                </p:cTn>
                              </p:par>
                              <p:par>
                                <p:cTn id="37" presetID="27" presetClass="emph" presetSubtype="0" repeatCount="indefinite" fill="hold" grpId="1" nodeType="withEffect">
                                  <p:stCondLst>
                                    <p:cond delay="0"/>
                                  </p:stCondLst>
                                  <p:childTnLst>
                                    <p:animClr clrSpc="rgb" dir="cw">
                                      <p:cBhvr override="childStyle">
                                        <p:cTn id="38" dur="250" autoRev="1" fill="hold"/>
                                        <p:tgtEl>
                                          <p:spTgt spid="223256"/>
                                        </p:tgtEl>
                                        <p:attrNameLst>
                                          <p:attrName>style.color</p:attrName>
                                        </p:attrNameLst>
                                      </p:cBhvr>
                                      <p:to>
                                        <a:srgbClr val="00FF00"/>
                                      </p:to>
                                    </p:animClr>
                                    <p:animClr clrSpc="rgb" dir="cw">
                                      <p:cBhvr>
                                        <p:cTn id="39" dur="250" autoRev="1" fill="hold"/>
                                        <p:tgtEl>
                                          <p:spTgt spid="223256"/>
                                        </p:tgtEl>
                                        <p:attrNameLst>
                                          <p:attrName>fillcolor</p:attrName>
                                        </p:attrNameLst>
                                      </p:cBhvr>
                                      <p:to>
                                        <a:srgbClr val="00FF00"/>
                                      </p:to>
                                    </p:animClr>
                                    <p:set>
                                      <p:cBhvr>
                                        <p:cTn id="40" dur="250" autoRev="1" fill="hold"/>
                                        <p:tgtEl>
                                          <p:spTgt spid="223256"/>
                                        </p:tgtEl>
                                        <p:attrNameLst>
                                          <p:attrName>fill.type</p:attrName>
                                        </p:attrNameLst>
                                      </p:cBhvr>
                                      <p:to>
                                        <p:strVal val="solid"/>
                                      </p:to>
                                    </p:set>
                                    <p:set>
                                      <p:cBhvr>
                                        <p:cTn id="41" dur="250" autoRev="1" fill="hold"/>
                                        <p:tgtEl>
                                          <p:spTgt spid="223256"/>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3257"/>
                                        </p:tgtEl>
                                        <p:attrNameLst>
                                          <p:attrName>style.visibility</p:attrName>
                                        </p:attrNameLst>
                                      </p:cBhvr>
                                      <p:to>
                                        <p:strVal val="visible"/>
                                      </p:to>
                                    </p:set>
                                  </p:childTnLst>
                                </p:cTn>
                              </p:par>
                              <p:par>
                                <p:cTn id="46" presetID="27" presetClass="emph" presetSubtype="0" repeatCount="indefinite" fill="hold" grpId="1" nodeType="withEffect">
                                  <p:stCondLst>
                                    <p:cond delay="0"/>
                                  </p:stCondLst>
                                  <p:childTnLst>
                                    <p:animClr clrSpc="rgb" dir="cw">
                                      <p:cBhvr override="childStyle">
                                        <p:cTn id="47" dur="250" autoRev="1" fill="hold"/>
                                        <p:tgtEl>
                                          <p:spTgt spid="223257"/>
                                        </p:tgtEl>
                                        <p:attrNameLst>
                                          <p:attrName>style.color</p:attrName>
                                        </p:attrNameLst>
                                      </p:cBhvr>
                                      <p:to>
                                        <a:srgbClr val="00FF00"/>
                                      </p:to>
                                    </p:animClr>
                                    <p:animClr clrSpc="rgb" dir="cw">
                                      <p:cBhvr>
                                        <p:cTn id="48" dur="250" autoRev="1" fill="hold"/>
                                        <p:tgtEl>
                                          <p:spTgt spid="223257"/>
                                        </p:tgtEl>
                                        <p:attrNameLst>
                                          <p:attrName>fillcolor</p:attrName>
                                        </p:attrNameLst>
                                      </p:cBhvr>
                                      <p:to>
                                        <a:srgbClr val="00FF00"/>
                                      </p:to>
                                    </p:animClr>
                                    <p:set>
                                      <p:cBhvr>
                                        <p:cTn id="49" dur="250" autoRev="1" fill="hold"/>
                                        <p:tgtEl>
                                          <p:spTgt spid="223257"/>
                                        </p:tgtEl>
                                        <p:attrNameLst>
                                          <p:attrName>fill.type</p:attrName>
                                        </p:attrNameLst>
                                      </p:cBhvr>
                                      <p:to>
                                        <p:strVal val="solid"/>
                                      </p:to>
                                    </p:set>
                                    <p:set>
                                      <p:cBhvr>
                                        <p:cTn id="50" dur="250" autoRev="1" fill="hold"/>
                                        <p:tgtEl>
                                          <p:spTgt spid="2232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6" grpId="0" animBg="1"/>
      <p:bldP spid="223256" grpId="1" animBg="1"/>
      <p:bldP spid="223257" grpId="0" animBg="1"/>
      <p:bldP spid="22325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609600" y="2743200"/>
            <a:ext cx="42672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accent2"/>
                </a:solidFill>
                <a:cs typeface="Times New Roman" pitchFamily="18" charset="0"/>
              </a:rPr>
              <a:t>- Đọc lại ghi nhớ.</a:t>
            </a:r>
          </a:p>
        </p:txBody>
      </p:sp>
      <p:sp>
        <p:nvSpPr>
          <p:cNvPr id="224260" name="Text Box 4"/>
          <p:cNvSpPr txBox="1">
            <a:spLocks noChangeArrowheads="1"/>
          </p:cNvSpPr>
          <p:nvPr/>
        </p:nvSpPr>
        <p:spPr bwMode="auto">
          <a:xfrm>
            <a:off x="609600" y="3352800"/>
            <a:ext cx="7848600" cy="584775"/>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tx2"/>
                </a:solidFill>
                <a:cs typeface="Times New Roman" pitchFamily="18" charset="0"/>
              </a:rPr>
              <a:t>- Tìm bài hát, bài thơ… ca ngợi người phụ nữ.</a:t>
            </a:r>
          </a:p>
        </p:txBody>
      </p:sp>
      <p:sp>
        <p:nvSpPr>
          <p:cNvPr id="224261" name="Text Box 5"/>
          <p:cNvSpPr txBox="1">
            <a:spLocks noChangeArrowheads="1"/>
          </p:cNvSpPr>
          <p:nvPr/>
        </p:nvSpPr>
        <p:spPr bwMode="auto">
          <a:xfrm>
            <a:off x="609600" y="4191000"/>
            <a:ext cx="7848600" cy="1066800"/>
          </a:xfrm>
          <a:prstGeom prst="rect">
            <a:avLst/>
          </a:prstGeom>
          <a:noFill/>
          <a:ln w="9525">
            <a:noFill/>
            <a:miter lim="800000"/>
            <a:headEnd/>
            <a:tailEnd/>
          </a:ln>
          <a:effectLst/>
        </p:spPr>
        <p:txBody>
          <a:bodyPr>
            <a:spAutoFit/>
          </a:bodyPr>
          <a:lstStyle/>
          <a:p>
            <a:pPr eaLnBrk="0" hangingPunct="0">
              <a:spcBef>
                <a:spcPct val="50000"/>
              </a:spcBef>
            </a:pPr>
            <a:r>
              <a:rPr lang="en-US" sz="3200">
                <a:solidFill>
                  <a:schemeClr val="tx2"/>
                </a:solidFill>
                <a:cs typeface="Times New Roman" pitchFamily="18" charset="0"/>
              </a:rPr>
              <a:t>- Giới thiệu về một người phụ nữ mà em kính trọng và yêu mến .</a:t>
            </a:r>
          </a:p>
        </p:txBody>
      </p:sp>
      <p:sp>
        <p:nvSpPr>
          <p:cNvPr id="224264" name="AutoShape 8"/>
          <p:cNvSpPr>
            <a:spLocks noChangeArrowheads="1"/>
          </p:cNvSpPr>
          <p:nvPr/>
        </p:nvSpPr>
        <p:spPr bwMode="auto">
          <a:xfrm>
            <a:off x="381000" y="457200"/>
            <a:ext cx="8458200" cy="2057400"/>
          </a:xfrm>
          <a:prstGeom prst="ellipseRibbon2">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r>
              <a:rPr lang="en-US" sz="3600" b="1" i="1">
                <a:solidFill>
                  <a:srgbClr val="D60093"/>
                </a:solidFill>
                <a:cs typeface="Times New Roman" pitchFamily="18" charset="0"/>
              </a:rPr>
              <a:t>CỦNG CỐ-DẶN DÒ:</a:t>
            </a:r>
          </a:p>
        </p:txBody>
      </p:sp>
      <p:pic>
        <p:nvPicPr>
          <p:cNvPr id="224265" name="Picture 9" descr="Alligator-02-june"/>
          <p:cNvPicPr>
            <a:picLocks noChangeAspect="1" noChangeArrowheads="1" noCrop="1"/>
          </p:cNvPicPr>
          <p:nvPr/>
        </p:nvPicPr>
        <p:blipFill>
          <a:blip r:embed="rId2"/>
          <a:srcRect/>
          <a:stretch>
            <a:fillRect/>
          </a:stretch>
        </p:blipFill>
        <p:spPr bwMode="auto">
          <a:xfrm>
            <a:off x="7162800" y="609600"/>
            <a:ext cx="1676400" cy="2590800"/>
          </a:xfrm>
          <a:prstGeom prst="rect">
            <a:avLst/>
          </a:prstGeom>
          <a:noFill/>
        </p:spPr>
      </p:pic>
      <p:pic>
        <p:nvPicPr>
          <p:cNvPr id="224266" name="Picture 10" descr="Arrows-02-june"/>
          <p:cNvPicPr>
            <a:picLocks noChangeAspect="1" noChangeArrowheads="1" noCrop="1"/>
          </p:cNvPicPr>
          <p:nvPr/>
        </p:nvPicPr>
        <p:blipFill>
          <a:blip r:embed="rId3"/>
          <a:srcRect/>
          <a:stretch>
            <a:fillRect/>
          </a:stretch>
        </p:blipFill>
        <p:spPr bwMode="auto">
          <a:xfrm>
            <a:off x="990600" y="5562600"/>
            <a:ext cx="6934200" cy="180975"/>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4264"/>
                                        </p:tgtEl>
                                        <p:attrNameLst>
                                          <p:attrName>style.visibility</p:attrName>
                                        </p:attrNameLst>
                                      </p:cBhvr>
                                      <p:to>
                                        <p:strVal val="visible"/>
                                      </p:to>
                                    </p:set>
                                    <p:anim calcmode="discrete" valueType="clr">
                                      <p:cBhvr override="childStyle">
                                        <p:cTn id="7" dur="80"/>
                                        <p:tgtEl>
                                          <p:spTgt spid="2242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4264"/>
                                        </p:tgtEl>
                                        <p:attrNameLst>
                                          <p:attrName>fillcolor</p:attrName>
                                        </p:attrNameLst>
                                      </p:cBhvr>
                                      <p:tavLst>
                                        <p:tav tm="0">
                                          <p:val>
                                            <p:clrVal>
                                              <a:schemeClr val="accent2"/>
                                            </p:clrVal>
                                          </p:val>
                                        </p:tav>
                                        <p:tav tm="50000">
                                          <p:val>
                                            <p:clrVal>
                                              <a:schemeClr val="hlink"/>
                                            </p:clrVal>
                                          </p:val>
                                        </p:tav>
                                      </p:tavLst>
                                    </p:anim>
                                    <p:set>
                                      <p:cBhvr>
                                        <p:cTn id="9" dur="80"/>
                                        <p:tgtEl>
                                          <p:spTgt spid="22426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4259"/>
                                        </p:tgtEl>
                                        <p:attrNameLst>
                                          <p:attrName>style.visibility</p:attrName>
                                        </p:attrNameLst>
                                      </p:cBhvr>
                                      <p:to>
                                        <p:strVal val="visible"/>
                                      </p:to>
                                    </p:set>
                                    <p:animEffect transition="in" filter="box(in)">
                                      <p:cBhvr>
                                        <p:cTn id="14" dur="500"/>
                                        <p:tgtEl>
                                          <p:spTgt spid="22425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24260"/>
                                        </p:tgtEl>
                                        <p:attrNameLst>
                                          <p:attrName>style.visibility</p:attrName>
                                        </p:attrNameLst>
                                      </p:cBhvr>
                                      <p:to>
                                        <p:strVal val="visible"/>
                                      </p:to>
                                    </p:set>
                                    <p:animEffect transition="in" filter="box(in)">
                                      <p:cBhvr>
                                        <p:cTn id="19" dur="500"/>
                                        <p:tgtEl>
                                          <p:spTgt spid="22426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4261"/>
                                        </p:tgtEl>
                                        <p:attrNameLst>
                                          <p:attrName>style.visibility</p:attrName>
                                        </p:attrNameLst>
                                      </p:cBhvr>
                                      <p:to>
                                        <p:strVal val="visible"/>
                                      </p:to>
                                    </p:set>
                                    <p:animEffect transition="in" filter="box(in)">
                                      <p:cBhvr>
                                        <p:cTn id="24" dur="500"/>
                                        <p:tgtEl>
                                          <p:spTgt spid="22426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224265"/>
                                        </p:tgtEl>
                                        <p:attrNameLst>
                                          <p:attrName>style.visibility</p:attrName>
                                        </p:attrNameLst>
                                      </p:cBhvr>
                                      <p:to>
                                        <p:strVal val="visible"/>
                                      </p:to>
                                    </p:set>
                                    <p:anim calcmode="lin" valueType="num">
                                      <p:cBhvr>
                                        <p:cTn id="29" dur="1000" fill="hold"/>
                                        <p:tgtEl>
                                          <p:spTgt spid="224265"/>
                                        </p:tgtEl>
                                        <p:attrNameLst>
                                          <p:attrName>ppt_x</p:attrName>
                                        </p:attrNameLst>
                                      </p:cBhvr>
                                      <p:tavLst>
                                        <p:tav tm="0">
                                          <p:val>
                                            <p:strVal val="#ppt_x-.2"/>
                                          </p:val>
                                        </p:tav>
                                        <p:tav tm="100000">
                                          <p:val>
                                            <p:strVal val="#ppt_x"/>
                                          </p:val>
                                        </p:tav>
                                      </p:tavLst>
                                    </p:anim>
                                    <p:anim calcmode="lin" valueType="num">
                                      <p:cBhvr>
                                        <p:cTn id="30" dur="1000" fill="hold"/>
                                        <p:tgtEl>
                                          <p:spTgt spid="22426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24265"/>
                                        </p:tgtEl>
                                      </p:cBhvr>
                                    </p:animEffect>
                                  </p:childTnLst>
                                </p:cTn>
                              </p:par>
                            </p:childTnLst>
                          </p:cTn>
                        </p:par>
                      </p:childTnLst>
                    </p:cTn>
                  </p:par>
                  <p:par>
                    <p:cTn id="32" fill="hold">
                      <p:stCondLst>
                        <p:cond delay="indefinite"/>
                      </p:stCondLst>
                      <p:childTnLst>
                        <p:par>
                          <p:cTn id="33" fill="hold">
                            <p:stCondLst>
                              <p:cond delay="0"/>
                            </p:stCondLst>
                            <p:childTnLst>
                              <p:par>
                                <p:cTn id="34" presetID="58" presetClass="entr" presetSubtype="0" accel="100000" fill="hold" nodeType="clickEffect">
                                  <p:stCondLst>
                                    <p:cond delay="0"/>
                                  </p:stCondLst>
                                  <p:childTnLst>
                                    <p:set>
                                      <p:cBhvr>
                                        <p:cTn id="35" dur="1" fill="hold">
                                          <p:stCondLst>
                                            <p:cond delay="0"/>
                                          </p:stCondLst>
                                        </p:cTn>
                                        <p:tgtEl>
                                          <p:spTgt spid="224266"/>
                                        </p:tgtEl>
                                        <p:attrNameLst>
                                          <p:attrName>style.visibility</p:attrName>
                                        </p:attrNameLst>
                                      </p:cBhvr>
                                      <p:to>
                                        <p:strVal val="visible"/>
                                      </p:to>
                                    </p:set>
                                    <p:anim calcmode="lin" valueType="num">
                                      <p:cBhvr>
                                        <p:cTn id="36" dur="500" fill="hold"/>
                                        <p:tgtEl>
                                          <p:spTgt spid="224266"/>
                                        </p:tgtEl>
                                        <p:attrNameLst>
                                          <p:attrName>ppt_w</p:attrName>
                                        </p:attrNameLst>
                                      </p:cBhvr>
                                      <p:tavLst>
                                        <p:tav tm="0">
                                          <p:val>
                                            <p:strVal val="#ppt_w*2.5"/>
                                          </p:val>
                                        </p:tav>
                                        <p:tav tm="100000">
                                          <p:val>
                                            <p:strVal val="#ppt_w"/>
                                          </p:val>
                                        </p:tav>
                                      </p:tavLst>
                                    </p:anim>
                                    <p:anim calcmode="lin" valueType="num">
                                      <p:cBhvr>
                                        <p:cTn id="37" dur="500" fill="hold"/>
                                        <p:tgtEl>
                                          <p:spTgt spid="224266"/>
                                        </p:tgtEl>
                                        <p:attrNameLst>
                                          <p:attrName>ppt_h</p:attrName>
                                        </p:attrNameLst>
                                      </p:cBhvr>
                                      <p:tavLst>
                                        <p:tav tm="0">
                                          <p:val>
                                            <p:strVal val="#ppt_h*0.01"/>
                                          </p:val>
                                        </p:tav>
                                        <p:tav tm="100000">
                                          <p:val>
                                            <p:strVal val="#ppt_h"/>
                                          </p:val>
                                        </p:tav>
                                      </p:tavLst>
                                    </p:anim>
                                    <p:anim calcmode="lin" valueType="num">
                                      <p:cBhvr>
                                        <p:cTn id="38" dur="500" fill="hold"/>
                                        <p:tgtEl>
                                          <p:spTgt spid="224266"/>
                                        </p:tgtEl>
                                        <p:attrNameLst>
                                          <p:attrName>ppt_x</p:attrName>
                                        </p:attrNameLst>
                                      </p:cBhvr>
                                      <p:tavLst>
                                        <p:tav tm="0">
                                          <p:val>
                                            <p:strVal val="#ppt_x"/>
                                          </p:val>
                                        </p:tav>
                                        <p:tav tm="100000">
                                          <p:val>
                                            <p:strVal val="#ppt_x"/>
                                          </p:val>
                                        </p:tav>
                                      </p:tavLst>
                                    </p:anim>
                                    <p:anim calcmode="lin" valueType="num">
                                      <p:cBhvr>
                                        <p:cTn id="39" dur="500" fill="hold"/>
                                        <p:tgtEl>
                                          <p:spTgt spid="224266"/>
                                        </p:tgtEl>
                                        <p:attrNameLst>
                                          <p:attrName>ppt_y</p:attrName>
                                        </p:attrNameLst>
                                      </p:cBhvr>
                                      <p:tavLst>
                                        <p:tav tm="0">
                                          <p:val>
                                            <p:strVal val="#ppt_h+1"/>
                                          </p:val>
                                        </p:tav>
                                        <p:tav tm="100000">
                                          <p:val>
                                            <p:strVal val="#ppt_y"/>
                                          </p:val>
                                        </p:tav>
                                      </p:tavLst>
                                    </p:anim>
                                    <p:animEffect transition="in" filter="fade">
                                      <p:cBhvr>
                                        <p:cTn id="40"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p:bldP spid="224260" grpId="0"/>
      <p:bldP spid="224261" grpId="0"/>
      <p:bldP spid="2242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FLOWER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1450" y="4800600"/>
            <a:ext cx="1104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7"/>
          <p:cNvSpPr>
            <a:spLocks noChangeArrowheads="1" noChangeShapeType="1" noTextEdit="1"/>
          </p:cNvSpPr>
          <p:nvPr/>
        </p:nvSpPr>
        <p:spPr bwMode="auto">
          <a:xfrm>
            <a:off x="1752600" y="1219200"/>
            <a:ext cx="5867400" cy="1447800"/>
          </a:xfrm>
          <a:prstGeom prst="rect">
            <a:avLst/>
          </a:prstGeom>
        </p:spPr>
        <p:txBody>
          <a:bodyPr wrap="none" fromWordArt="1">
            <a:prstTxWarp prst="textInflate">
              <a:avLst>
                <a:gd name="adj" fmla="val 13634"/>
              </a:avLst>
            </a:prstTxWarp>
          </a:bodyPr>
          <a:lstStyle/>
          <a:p>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Chân thành cảm ơn</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6148" name="WordArt 8"/>
          <p:cNvSpPr>
            <a:spLocks noChangeArrowheads="1" noChangeShapeType="1" noTextEdit="1"/>
          </p:cNvSpPr>
          <p:nvPr/>
        </p:nvSpPr>
        <p:spPr bwMode="auto">
          <a:xfrm>
            <a:off x="914400" y="3048000"/>
            <a:ext cx="7315200" cy="1595438"/>
          </a:xfrm>
          <a:prstGeom prst="rect">
            <a:avLst/>
          </a:prstGeom>
        </p:spPr>
        <p:txBody>
          <a:bodyPr wrap="none" fromWordArt="1">
            <a:prstTxWarp prst="textPlain">
              <a:avLst>
                <a:gd name="adj" fmla="val 50000"/>
              </a:avLst>
            </a:prstTxWarp>
          </a:bodyPr>
          <a:lstStyle/>
          <a:p>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Các thày cô giáo và các em học sinh</a:t>
            </a:r>
          </a:p>
        </p:txBody>
      </p:sp>
      <p:pic>
        <p:nvPicPr>
          <p:cNvPr id="6149"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352800" y="3962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324600" y="609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90600" y="762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66800" y="5105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172200" y="22098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2133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781800" y="35814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38100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581400" y="609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6" descr="SPARK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10000" y="5181600"/>
            <a:ext cx="2362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71515"/>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148" name="Text Box 564"/>
          <p:cNvSpPr txBox="1">
            <a:spLocks noChangeArrowheads="1"/>
          </p:cNvSpPr>
          <p:nvPr/>
        </p:nvSpPr>
        <p:spPr bwMode="auto">
          <a:xfrm>
            <a:off x="304800" y="1066800"/>
            <a:ext cx="8534400" cy="1006475"/>
          </a:xfrm>
          <a:prstGeom prst="rect">
            <a:avLst/>
          </a:prstGeom>
          <a:noFill/>
          <a:ln w="9525">
            <a:noFill/>
            <a:miter lim="800000"/>
            <a:headEnd/>
            <a:tailEnd/>
          </a:ln>
          <a:effectLst/>
        </p:spPr>
        <p:txBody>
          <a:bodyPr>
            <a:spAutoFit/>
          </a:bodyPr>
          <a:lstStyle/>
          <a:p>
            <a:pPr algn="ctr" eaLnBrk="0" hangingPunct="0">
              <a:spcBef>
                <a:spcPct val="50000"/>
              </a:spcBef>
            </a:pPr>
            <a:r>
              <a:rPr lang="en-US" sz="3000" b="1">
                <a:solidFill>
                  <a:srgbClr val="000066"/>
                </a:solidFill>
                <a:cs typeface="Times New Roman" pitchFamily="18" charset="0"/>
              </a:rPr>
              <a:t>Theo em, những hành động, và việc làm nào sau đây thể hiện tình cảm kính già, yêu trẻ?</a:t>
            </a:r>
          </a:p>
        </p:txBody>
      </p:sp>
      <p:sp>
        <p:nvSpPr>
          <p:cNvPr id="196149" name="Text Box 565"/>
          <p:cNvSpPr txBox="1">
            <a:spLocks noChangeArrowheads="1"/>
          </p:cNvSpPr>
          <p:nvPr/>
        </p:nvSpPr>
        <p:spPr bwMode="auto">
          <a:xfrm>
            <a:off x="381000" y="2209800"/>
            <a:ext cx="8001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a. Chào hỏi xưng hô lễ phép với người già.</a:t>
            </a:r>
          </a:p>
        </p:txBody>
      </p:sp>
      <p:sp>
        <p:nvSpPr>
          <p:cNvPr id="196150" name="Text Box 566"/>
          <p:cNvSpPr txBox="1">
            <a:spLocks noChangeArrowheads="1"/>
          </p:cNvSpPr>
          <p:nvPr/>
        </p:nvSpPr>
        <p:spPr bwMode="auto">
          <a:xfrm>
            <a:off x="304800" y="2895600"/>
            <a:ext cx="91440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b. Dùng hai tay khi đưa vật gì đó cho người già.</a:t>
            </a:r>
          </a:p>
        </p:txBody>
      </p:sp>
      <p:sp>
        <p:nvSpPr>
          <p:cNvPr id="196151" name="Text Box 567"/>
          <p:cNvSpPr txBox="1">
            <a:spLocks noChangeArrowheads="1"/>
          </p:cNvSpPr>
          <p:nvPr/>
        </p:nvSpPr>
        <p:spPr bwMode="auto">
          <a:xfrm>
            <a:off x="381000" y="3581400"/>
            <a:ext cx="65532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c. Đọc truyện cho em nhỏ nghe.</a:t>
            </a:r>
          </a:p>
        </p:txBody>
      </p:sp>
      <p:sp>
        <p:nvSpPr>
          <p:cNvPr id="196152" name="Text Box 568"/>
          <p:cNvSpPr txBox="1">
            <a:spLocks noChangeArrowheads="1"/>
          </p:cNvSpPr>
          <p:nvPr/>
        </p:nvSpPr>
        <p:spPr bwMode="auto">
          <a:xfrm>
            <a:off x="304800" y="4267200"/>
            <a:ext cx="5867400" cy="579438"/>
          </a:xfrm>
          <a:prstGeom prst="rect">
            <a:avLst/>
          </a:prstGeom>
          <a:noFill/>
          <a:ln w="9525">
            <a:noFill/>
            <a:miter lim="800000"/>
            <a:headEnd/>
            <a:tailEnd/>
          </a:ln>
          <a:effectLst/>
        </p:spPr>
        <p:txBody>
          <a:bodyPr>
            <a:spAutoFit/>
          </a:bodyPr>
          <a:lstStyle/>
          <a:p>
            <a:pPr eaLnBrk="0" hangingPunct="0">
              <a:spcBef>
                <a:spcPct val="50000"/>
              </a:spcBef>
            </a:pPr>
            <a:r>
              <a:rPr lang="en-US" sz="3200" i="1">
                <a:solidFill>
                  <a:srgbClr val="002060"/>
                </a:solidFill>
                <a:cs typeface="Times New Roman" pitchFamily="18" charset="0"/>
              </a:rPr>
              <a:t>d. Quát nạt em bé.</a:t>
            </a:r>
          </a:p>
        </p:txBody>
      </p:sp>
      <p:sp>
        <p:nvSpPr>
          <p:cNvPr id="196155" name="Oval 571"/>
          <p:cNvSpPr>
            <a:spLocks noChangeArrowheads="1"/>
          </p:cNvSpPr>
          <p:nvPr/>
        </p:nvSpPr>
        <p:spPr bwMode="auto">
          <a:xfrm>
            <a:off x="381000" y="22860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FF0000"/>
              </a:solidFill>
              <a:cs typeface="Times New Roman" pitchFamily="18" charset="0"/>
            </a:endParaRPr>
          </a:p>
        </p:txBody>
      </p:sp>
      <p:sp>
        <p:nvSpPr>
          <p:cNvPr id="196157" name="Oval 573"/>
          <p:cNvSpPr>
            <a:spLocks noChangeArrowheads="1"/>
          </p:cNvSpPr>
          <p:nvPr/>
        </p:nvSpPr>
        <p:spPr bwMode="auto">
          <a:xfrm>
            <a:off x="304800" y="29718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cs typeface="Times New Roman" pitchFamily="18" charset="0"/>
            </a:endParaRPr>
          </a:p>
        </p:txBody>
      </p:sp>
      <p:sp>
        <p:nvSpPr>
          <p:cNvPr id="196158" name="Oval 574"/>
          <p:cNvSpPr>
            <a:spLocks noChangeArrowheads="1"/>
          </p:cNvSpPr>
          <p:nvPr/>
        </p:nvSpPr>
        <p:spPr bwMode="auto">
          <a:xfrm>
            <a:off x="304800" y="3657600"/>
            <a:ext cx="533400" cy="533400"/>
          </a:xfrm>
          <a:prstGeom prst="ellipse">
            <a:avLst/>
          </a:prstGeom>
          <a:noFill/>
          <a:ln w="38100">
            <a:solidFill>
              <a:srgbClr val="FF3300"/>
            </a:solidFill>
            <a:round/>
            <a:headEnd/>
            <a:tailEnd/>
          </a:ln>
          <a:effectLst/>
        </p:spPr>
        <p:txBody>
          <a:bodyPr wrap="none" anchor="ctr"/>
          <a:lstStyle/>
          <a:p>
            <a:pPr algn="ctr"/>
            <a:endParaRPr lang="en-US" sz="1800" u="sng">
              <a:solidFill>
                <a:srgbClr val="0033CC"/>
              </a:solidFill>
              <a:cs typeface="Times New Roman" pitchFamily="18" charset="0"/>
            </a:endParaRP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6148"/>
                                        </p:tgtEl>
                                        <p:attrNameLst>
                                          <p:attrName>style.visibility</p:attrName>
                                        </p:attrNameLst>
                                      </p:cBhvr>
                                      <p:to>
                                        <p:strVal val="visible"/>
                                      </p:to>
                                    </p:set>
                                    <p:animEffect transition="in" filter="plus(in)">
                                      <p:cBhvr>
                                        <p:cTn id="7" dur="2000"/>
                                        <p:tgtEl>
                                          <p:spTgt spid="19614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96149"/>
                                        </p:tgtEl>
                                        <p:attrNameLst>
                                          <p:attrName>style.visibility</p:attrName>
                                        </p:attrNameLst>
                                      </p:cBhvr>
                                      <p:to>
                                        <p:strVal val="visible"/>
                                      </p:to>
                                    </p:set>
                                    <p:anim calcmode="lin" valueType="num">
                                      <p:cBhvr>
                                        <p:cTn id="12" dur="1000" fill="hold"/>
                                        <p:tgtEl>
                                          <p:spTgt spid="196149"/>
                                        </p:tgtEl>
                                        <p:attrNameLst>
                                          <p:attrName>ppt_w</p:attrName>
                                        </p:attrNameLst>
                                      </p:cBhvr>
                                      <p:tavLst>
                                        <p:tav tm="0">
                                          <p:val>
                                            <p:fltVal val="0"/>
                                          </p:val>
                                        </p:tav>
                                        <p:tav tm="100000">
                                          <p:val>
                                            <p:strVal val="#ppt_w"/>
                                          </p:val>
                                        </p:tav>
                                      </p:tavLst>
                                    </p:anim>
                                    <p:anim calcmode="lin" valueType="num">
                                      <p:cBhvr>
                                        <p:cTn id="13" dur="1000" fill="hold"/>
                                        <p:tgtEl>
                                          <p:spTgt spid="196149"/>
                                        </p:tgtEl>
                                        <p:attrNameLst>
                                          <p:attrName>ppt_h</p:attrName>
                                        </p:attrNameLst>
                                      </p:cBhvr>
                                      <p:tavLst>
                                        <p:tav tm="0">
                                          <p:val>
                                            <p:fltVal val="0"/>
                                          </p:val>
                                        </p:tav>
                                        <p:tav tm="100000">
                                          <p:val>
                                            <p:strVal val="#ppt_h"/>
                                          </p:val>
                                        </p:tav>
                                      </p:tavLst>
                                    </p:anim>
                                    <p:anim calcmode="lin" valueType="num">
                                      <p:cBhvr>
                                        <p:cTn id="14" dur="1000" fill="hold"/>
                                        <p:tgtEl>
                                          <p:spTgt spid="19614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6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96150"/>
                                        </p:tgtEl>
                                        <p:attrNameLst>
                                          <p:attrName>style.visibility</p:attrName>
                                        </p:attrNameLst>
                                      </p:cBhvr>
                                      <p:to>
                                        <p:strVal val="visible"/>
                                      </p:to>
                                    </p:set>
                                    <p:anim calcmode="lin" valueType="num">
                                      <p:cBhvr>
                                        <p:cTn id="20" dur="1000" fill="hold"/>
                                        <p:tgtEl>
                                          <p:spTgt spid="196150"/>
                                        </p:tgtEl>
                                        <p:attrNameLst>
                                          <p:attrName>ppt_w</p:attrName>
                                        </p:attrNameLst>
                                      </p:cBhvr>
                                      <p:tavLst>
                                        <p:tav tm="0">
                                          <p:val>
                                            <p:fltVal val="0"/>
                                          </p:val>
                                        </p:tav>
                                        <p:tav tm="100000">
                                          <p:val>
                                            <p:strVal val="#ppt_w"/>
                                          </p:val>
                                        </p:tav>
                                      </p:tavLst>
                                    </p:anim>
                                    <p:anim calcmode="lin" valueType="num">
                                      <p:cBhvr>
                                        <p:cTn id="21" dur="1000" fill="hold"/>
                                        <p:tgtEl>
                                          <p:spTgt spid="196150"/>
                                        </p:tgtEl>
                                        <p:attrNameLst>
                                          <p:attrName>ppt_h</p:attrName>
                                        </p:attrNameLst>
                                      </p:cBhvr>
                                      <p:tavLst>
                                        <p:tav tm="0">
                                          <p:val>
                                            <p:fltVal val="0"/>
                                          </p:val>
                                        </p:tav>
                                        <p:tav tm="100000">
                                          <p:val>
                                            <p:strVal val="#ppt_h"/>
                                          </p:val>
                                        </p:tav>
                                      </p:tavLst>
                                    </p:anim>
                                    <p:anim calcmode="lin" valueType="num">
                                      <p:cBhvr>
                                        <p:cTn id="22" dur="1000" fill="hold"/>
                                        <p:tgtEl>
                                          <p:spTgt spid="19615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961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96151"/>
                                        </p:tgtEl>
                                        <p:attrNameLst>
                                          <p:attrName>style.visibility</p:attrName>
                                        </p:attrNameLst>
                                      </p:cBhvr>
                                      <p:to>
                                        <p:strVal val="visible"/>
                                      </p:to>
                                    </p:set>
                                    <p:anim calcmode="lin" valueType="num">
                                      <p:cBhvr>
                                        <p:cTn id="28" dur="1000" fill="hold"/>
                                        <p:tgtEl>
                                          <p:spTgt spid="196151"/>
                                        </p:tgtEl>
                                        <p:attrNameLst>
                                          <p:attrName>ppt_w</p:attrName>
                                        </p:attrNameLst>
                                      </p:cBhvr>
                                      <p:tavLst>
                                        <p:tav tm="0">
                                          <p:val>
                                            <p:fltVal val="0"/>
                                          </p:val>
                                        </p:tav>
                                        <p:tav tm="100000">
                                          <p:val>
                                            <p:strVal val="#ppt_w"/>
                                          </p:val>
                                        </p:tav>
                                      </p:tavLst>
                                    </p:anim>
                                    <p:anim calcmode="lin" valueType="num">
                                      <p:cBhvr>
                                        <p:cTn id="29" dur="1000" fill="hold"/>
                                        <p:tgtEl>
                                          <p:spTgt spid="196151"/>
                                        </p:tgtEl>
                                        <p:attrNameLst>
                                          <p:attrName>ppt_h</p:attrName>
                                        </p:attrNameLst>
                                      </p:cBhvr>
                                      <p:tavLst>
                                        <p:tav tm="0">
                                          <p:val>
                                            <p:fltVal val="0"/>
                                          </p:val>
                                        </p:tav>
                                        <p:tav tm="100000">
                                          <p:val>
                                            <p:strVal val="#ppt_h"/>
                                          </p:val>
                                        </p:tav>
                                      </p:tavLst>
                                    </p:anim>
                                    <p:anim calcmode="lin" valueType="num">
                                      <p:cBhvr>
                                        <p:cTn id="30" dur="1000" fill="hold"/>
                                        <p:tgtEl>
                                          <p:spTgt spid="19615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61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96152"/>
                                        </p:tgtEl>
                                        <p:attrNameLst>
                                          <p:attrName>style.visibility</p:attrName>
                                        </p:attrNameLst>
                                      </p:cBhvr>
                                      <p:to>
                                        <p:strVal val="visible"/>
                                      </p:to>
                                    </p:set>
                                    <p:anim calcmode="lin" valueType="num">
                                      <p:cBhvr>
                                        <p:cTn id="36" dur="1000" fill="hold"/>
                                        <p:tgtEl>
                                          <p:spTgt spid="196152"/>
                                        </p:tgtEl>
                                        <p:attrNameLst>
                                          <p:attrName>ppt_w</p:attrName>
                                        </p:attrNameLst>
                                      </p:cBhvr>
                                      <p:tavLst>
                                        <p:tav tm="0">
                                          <p:val>
                                            <p:fltVal val="0"/>
                                          </p:val>
                                        </p:tav>
                                        <p:tav tm="100000">
                                          <p:val>
                                            <p:strVal val="#ppt_w"/>
                                          </p:val>
                                        </p:tav>
                                      </p:tavLst>
                                    </p:anim>
                                    <p:anim calcmode="lin" valueType="num">
                                      <p:cBhvr>
                                        <p:cTn id="37" dur="1000" fill="hold"/>
                                        <p:tgtEl>
                                          <p:spTgt spid="196152"/>
                                        </p:tgtEl>
                                        <p:attrNameLst>
                                          <p:attrName>ppt_h</p:attrName>
                                        </p:attrNameLst>
                                      </p:cBhvr>
                                      <p:tavLst>
                                        <p:tav tm="0">
                                          <p:val>
                                            <p:fltVal val="0"/>
                                          </p:val>
                                        </p:tav>
                                        <p:tav tm="100000">
                                          <p:val>
                                            <p:strVal val="#ppt_h"/>
                                          </p:val>
                                        </p:tav>
                                      </p:tavLst>
                                    </p:anim>
                                    <p:anim calcmode="lin" valueType="num">
                                      <p:cBhvr>
                                        <p:cTn id="38" dur="1000" fill="hold"/>
                                        <p:tgtEl>
                                          <p:spTgt spid="19615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961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96155"/>
                                        </p:tgtEl>
                                        <p:attrNameLst>
                                          <p:attrName>style.visibility</p:attrName>
                                        </p:attrNameLst>
                                      </p:cBhvr>
                                      <p:to>
                                        <p:strVal val="visible"/>
                                      </p:to>
                                    </p:set>
                                    <p:animEffect transition="in" filter="barn(inHorizontal)">
                                      <p:cBhvr>
                                        <p:cTn id="44" dur="500"/>
                                        <p:tgtEl>
                                          <p:spTgt spid="19615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96157"/>
                                        </p:tgtEl>
                                        <p:attrNameLst>
                                          <p:attrName>style.visibility</p:attrName>
                                        </p:attrNameLst>
                                      </p:cBhvr>
                                      <p:to>
                                        <p:strVal val="visible"/>
                                      </p:to>
                                    </p:set>
                                    <p:animEffect transition="in" filter="barn(inHorizontal)">
                                      <p:cBhvr>
                                        <p:cTn id="49" dur="500"/>
                                        <p:tgtEl>
                                          <p:spTgt spid="19615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96158"/>
                                        </p:tgtEl>
                                        <p:attrNameLst>
                                          <p:attrName>style.visibility</p:attrName>
                                        </p:attrNameLst>
                                      </p:cBhvr>
                                      <p:to>
                                        <p:strVal val="visible"/>
                                      </p:to>
                                    </p:set>
                                    <p:animEffect transition="in" filter="barn(inHorizontal)">
                                      <p:cBhvr>
                                        <p:cTn id="54" dur="500"/>
                                        <p:tgtEl>
                                          <p:spTgt spid="19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48" grpId="0"/>
      <p:bldP spid="196149" grpId="0"/>
      <p:bldP spid="196150" grpId="0"/>
      <p:bldP spid="196151" grpId="0"/>
      <p:bldP spid="196152" grpId="0"/>
      <p:bldP spid="196155" grpId="0" animBg="1"/>
      <p:bldP spid="196157" grpId="0" animBg="1"/>
      <p:bldP spid="1961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21" name="Text Box 565"/>
          <p:cNvSpPr txBox="1">
            <a:spLocks noChangeArrowheads="1"/>
          </p:cNvSpPr>
          <p:nvPr/>
        </p:nvSpPr>
        <p:spPr bwMode="auto">
          <a:xfrm>
            <a:off x="609600" y="990600"/>
            <a:ext cx="7543800" cy="1066800"/>
          </a:xfrm>
          <a:prstGeom prst="rect">
            <a:avLst/>
          </a:prstGeom>
          <a:noFill/>
          <a:ln w="9525">
            <a:noFill/>
            <a:miter lim="800000"/>
            <a:headEnd/>
            <a:tailEnd/>
          </a:ln>
          <a:effectLst/>
        </p:spPr>
        <p:txBody>
          <a:bodyPr wrap="square">
            <a:spAutoFit/>
          </a:bodyPr>
          <a:lstStyle/>
          <a:p>
            <a:pPr eaLnBrk="0" hangingPunct="0">
              <a:spcBef>
                <a:spcPct val="50000"/>
              </a:spcBef>
            </a:pPr>
            <a:r>
              <a:rPr lang="en-US" sz="3200" smtClean="0">
                <a:solidFill>
                  <a:schemeClr val="accent2"/>
                </a:solidFill>
                <a:cs typeface="Times New Roman" pitchFamily="18" charset="0"/>
              </a:rPr>
              <a:t>  Đọc </a:t>
            </a:r>
            <a:r>
              <a:rPr lang="en-US" sz="3200">
                <a:solidFill>
                  <a:schemeClr val="accent2"/>
                </a:solidFill>
                <a:cs typeface="Times New Roman" pitchFamily="18" charset="0"/>
              </a:rPr>
              <a:t>phần thông tin sách / 22 - Trao đổi theo nhóm đôi nội dung hai câu hỏi:</a:t>
            </a:r>
          </a:p>
        </p:txBody>
      </p:sp>
      <p:sp>
        <p:nvSpPr>
          <p:cNvPr id="199222" name="Text Box 566"/>
          <p:cNvSpPr txBox="1">
            <a:spLocks noChangeArrowheads="1"/>
          </p:cNvSpPr>
          <p:nvPr/>
        </p:nvSpPr>
        <p:spPr bwMode="auto">
          <a:xfrm>
            <a:off x="381000" y="2209800"/>
            <a:ext cx="7543800" cy="1569660"/>
          </a:xfrm>
          <a:prstGeom prst="rect">
            <a:avLst/>
          </a:prstGeom>
          <a:noFill/>
          <a:ln w="9525">
            <a:noFill/>
            <a:miter lim="800000"/>
            <a:headEnd/>
            <a:tailEnd/>
          </a:ln>
          <a:effectLst/>
        </p:spPr>
        <p:txBody>
          <a:bodyPr wrap="square">
            <a:spAutoFit/>
          </a:bodyPr>
          <a:lstStyle/>
          <a:p>
            <a:pPr algn="just" eaLnBrk="0" hangingPunct="0">
              <a:spcBef>
                <a:spcPct val="50000"/>
              </a:spcBef>
            </a:pPr>
            <a:r>
              <a:rPr lang="en-US" sz="3200">
                <a:solidFill>
                  <a:schemeClr val="tx2"/>
                </a:solidFill>
                <a:cs typeface="Times New Roman" pitchFamily="18" charset="0"/>
              </a:rPr>
              <a:t>1. Em hãy kể về những công việc của người phụ nữ trong gia đình, trong xã hội mà em biết.</a:t>
            </a:r>
          </a:p>
        </p:txBody>
      </p:sp>
      <p:sp>
        <p:nvSpPr>
          <p:cNvPr id="199223" name="Text Box 567"/>
          <p:cNvSpPr txBox="1">
            <a:spLocks noChangeArrowheads="1"/>
          </p:cNvSpPr>
          <p:nvPr/>
        </p:nvSpPr>
        <p:spPr bwMode="auto">
          <a:xfrm>
            <a:off x="381000" y="3733800"/>
            <a:ext cx="7467600" cy="1066800"/>
          </a:xfrm>
          <a:prstGeom prst="rect">
            <a:avLst/>
          </a:prstGeom>
          <a:noFill/>
          <a:ln w="9525">
            <a:noFill/>
            <a:miter lim="800000"/>
            <a:headEnd/>
            <a:tailEnd/>
          </a:ln>
          <a:effectLst/>
        </p:spPr>
        <p:txBody>
          <a:bodyPr wrap="square">
            <a:spAutoFit/>
          </a:bodyPr>
          <a:lstStyle/>
          <a:p>
            <a:pPr algn="just" eaLnBrk="0" hangingPunct="0">
              <a:spcBef>
                <a:spcPct val="50000"/>
              </a:spcBef>
            </a:pPr>
            <a:r>
              <a:rPr lang="en-US" sz="3200">
                <a:solidFill>
                  <a:schemeClr val="tx2"/>
                </a:solidFill>
                <a:cs typeface="Times New Roman" pitchFamily="18" charset="0"/>
              </a:rPr>
              <a:t>2. Tại sao phụ nữ là những người đáng được tôn trọng.</a:t>
            </a:r>
          </a:p>
        </p:txBody>
      </p:sp>
      <p:pic>
        <p:nvPicPr>
          <p:cNvPr id="199224" name="Picture 568" descr="304084"/>
          <p:cNvPicPr>
            <a:picLocks noChangeAspect="1" noChangeArrowheads="1" noCrop="1"/>
          </p:cNvPicPr>
          <p:nvPr/>
        </p:nvPicPr>
        <p:blipFill>
          <a:blip r:embed="rId2"/>
          <a:srcRect/>
          <a:stretch>
            <a:fillRect/>
          </a:stretch>
        </p:blipFill>
        <p:spPr bwMode="auto">
          <a:xfrm>
            <a:off x="4191000" y="4343400"/>
            <a:ext cx="3200400" cy="1752600"/>
          </a:xfrm>
          <a:prstGeom prst="rect">
            <a:avLst/>
          </a:prstGeom>
          <a:noFill/>
        </p:spPr>
      </p:pic>
      <p:pic>
        <p:nvPicPr>
          <p:cNvPr id="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9221"/>
                                        </p:tgtEl>
                                        <p:attrNameLst>
                                          <p:attrName>style.visibility</p:attrName>
                                        </p:attrNameLst>
                                      </p:cBhvr>
                                      <p:to>
                                        <p:strVal val="visible"/>
                                      </p:to>
                                    </p:set>
                                    <p:animEffect transition="in" filter="box(in)">
                                      <p:cBhvr>
                                        <p:cTn id="7" dur="500"/>
                                        <p:tgtEl>
                                          <p:spTgt spid="199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9222"/>
                                        </p:tgtEl>
                                        <p:attrNameLst>
                                          <p:attrName>style.visibility</p:attrName>
                                        </p:attrNameLst>
                                      </p:cBhvr>
                                      <p:to>
                                        <p:strVal val="visible"/>
                                      </p:to>
                                    </p:set>
                                    <p:animEffect transition="in" filter="box(in)">
                                      <p:cBhvr>
                                        <p:cTn id="12" dur="500"/>
                                        <p:tgtEl>
                                          <p:spTgt spid="1992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9223"/>
                                        </p:tgtEl>
                                        <p:attrNameLst>
                                          <p:attrName>style.visibility</p:attrName>
                                        </p:attrNameLst>
                                      </p:cBhvr>
                                      <p:to>
                                        <p:strVal val="visible"/>
                                      </p:to>
                                    </p:set>
                                    <p:animEffect transition="in" filter="box(in)">
                                      <p:cBhvr>
                                        <p:cTn id="17" dur="500"/>
                                        <p:tgtEl>
                                          <p:spTgt spid="199223"/>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199224"/>
                                        </p:tgtEl>
                                        <p:attrNameLst>
                                          <p:attrName>style.visibility</p:attrName>
                                        </p:attrNameLst>
                                      </p:cBhvr>
                                      <p:to>
                                        <p:strVal val="visible"/>
                                      </p:to>
                                    </p:set>
                                    <p:animEffect transition="in" filter="fade">
                                      <p:cBhvr>
                                        <p:cTn id="22" dur="770" decel="100000"/>
                                        <p:tgtEl>
                                          <p:spTgt spid="199224"/>
                                        </p:tgtEl>
                                      </p:cBhvr>
                                    </p:animEffect>
                                    <p:animScale>
                                      <p:cBhvr>
                                        <p:cTn id="23" dur="770" decel="100000"/>
                                        <p:tgtEl>
                                          <p:spTgt spid="199224"/>
                                        </p:tgtEl>
                                      </p:cBhvr>
                                      <p:from x="10000" y="10000"/>
                                      <p:to x="200000" y="450000"/>
                                    </p:animScale>
                                    <p:animScale>
                                      <p:cBhvr>
                                        <p:cTn id="24" dur="1230" accel="100000" fill="hold">
                                          <p:stCondLst>
                                            <p:cond delay="770"/>
                                          </p:stCondLst>
                                        </p:cTn>
                                        <p:tgtEl>
                                          <p:spTgt spid="199224"/>
                                        </p:tgtEl>
                                      </p:cBhvr>
                                      <p:from x="200000" y="450000"/>
                                      <p:to x="100000" y="100000"/>
                                    </p:animScale>
                                    <p:set>
                                      <p:cBhvr>
                                        <p:cTn id="25" dur="770" fill="hold"/>
                                        <p:tgtEl>
                                          <p:spTgt spid="199224"/>
                                        </p:tgtEl>
                                        <p:attrNameLst>
                                          <p:attrName>ppt_x</p:attrName>
                                        </p:attrNameLst>
                                      </p:cBhvr>
                                      <p:to>
                                        <p:strVal val="(0.5)"/>
                                      </p:to>
                                    </p:set>
                                    <p:anim from="(0.5)" to="(#ppt_x)" calcmode="lin" valueType="num">
                                      <p:cBhvr>
                                        <p:cTn id="26" dur="1230" accel="100000" fill="hold">
                                          <p:stCondLst>
                                            <p:cond delay="770"/>
                                          </p:stCondLst>
                                        </p:cTn>
                                        <p:tgtEl>
                                          <p:spTgt spid="199224"/>
                                        </p:tgtEl>
                                        <p:attrNameLst>
                                          <p:attrName>ppt_x</p:attrName>
                                        </p:attrNameLst>
                                      </p:cBhvr>
                                    </p:anim>
                                    <p:set>
                                      <p:cBhvr>
                                        <p:cTn id="27" dur="770" fill="hold"/>
                                        <p:tgtEl>
                                          <p:spTgt spid="199224"/>
                                        </p:tgtEl>
                                        <p:attrNameLst>
                                          <p:attrName>ppt_y</p:attrName>
                                        </p:attrNameLst>
                                      </p:cBhvr>
                                      <p:to>
                                        <p:strVal val="(#ppt_y+0.4)"/>
                                      </p:to>
                                    </p:set>
                                    <p:anim from="(#ppt_y+0.4)" to="(#ppt_y)" calcmode="lin" valueType="num">
                                      <p:cBhvr>
                                        <p:cTn id="28" dur="1230" accel="100000" fill="hold">
                                          <p:stCondLst>
                                            <p:cond delay="770"/>
                                          </p:stCondLst>
                                        </p:cTn>
                                        <p:tgtEl>
                                          <p:spTgt spid="1992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21" grpId="0"/>
      <p:bldP spid="199222" grpId="0"/>
      <p:bldP spid="19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99" name="Text Box 563"/>
          <p:cNvSpPr txBox="1">
            <a:spLocks noChangeArrowheads="1"/>
          </p:cNvSpPr>
          <p:nvPr/>
        </p:nvSpPr>
        <p:spPr bwMode="auto">
          <a:xfrm>
            <a:off x="762000" y="6096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D60093"/>
                </a:solidFill>
                <a:cs typeface="Times New Roman" pitchFamily="18" charset="0"/>
              </a:rPr>
              <a:t>1.Gia đình:</a:t>
            </a:r>
          </a:p>
        </p:txBody>
      </p:sp>
      <p:sp>
        <p:nvSpPr>
          <p:cNvPr id="194100" name="Text Box 564"/>
          <p:cNvSpPr txBox="1">
            <a:spLocks noChangeArrowheads="1"/>
          </p:cNvSpPr>
          <p:nvPr/>
        </p:nvSpPr>
        <p:spPr bwMode="auto">
          <a:xfrm>
            <a:off x="990600" y="1295400"/>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Nội trợ</a:t>
            </a:r>
          </a:p>
        </p:txBody>
      </p:sp>
      <p:sp>
        <p:nvSpPr>
          <p:cNvPr id="194101" name="Text Box 565"/>
          <p:cNvSpPr txBox="1">
            <a:spLocks noChangeArrowheads="1"/>
          </p:cNvSpPr>
          <p:nvPr/>
        </p:nvSpPr>
        <p:spPr bwMode="auto">
          <a:xfrm>
            <a:off x="990600" y="1874838"/>
            <a:ext cx="43434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Chăm sóc gia đình</a:t>
            </a:r>
          </a:p>
        </p:txBody>
      </p:sp>
      <p:sp>
        <p:nvSpPr>
          <p:cNvPr id="194102" name="Text Box 566"/>
          <p:cNvSpPr txBox="1">
            <a:spLocks noChangeArrowheads="1"/>
          </p:cNvSpPr>
          <p:nvPr/>
        </p:nvSpPr>
        <p:spPr bwMode="auto">
          <a:xfrm>
            <a:off x="990600" y="2408238"/>
            <a:ext cx="32004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Dạy dỗ con cái</a:t>
            </a:r>
          </a:p>
        </p:txBody>
      </p:sp>
      <p:pic>
        <p:nvPicPr>
          <p:cNvPr id="194103" name="Picture 567" descr="Nguyenthidinh"/>
          <p:cNvPicPr>
            <a:picLocks noChangeAspect="1" noChangeArrowheads="1"/>
          </p:cNvPicPr>
          <p:nvPr/>
        </p:nvPicPr>
        <p:blipFill>
          <a:blip r:embed="rId2"/>
          <a:srcRect/>
          <a:stretch>
            <a:fillRect/>
          </a:stretch>
        </p:blipFill>
        <p:spPr bwMode="auto">
          <a:xfrm>
            <a:off x="5257800" y="1752600"/>
            <a:ext cx="3317875" cy="4267200"/>
          </a:xfrm>
          <a:prstGeom prst="rect">
            <a:avLst/>
          </a:prstGeom>
          <a:noFill/>
        </p:spPr>
      </p:pic>
      <p:sp>
        <p:nvSpPr>
          <p:cNvPr id="194104" name="Text Box 568"/>
          <p:cNvSpPr txBox="1">
            <a:spLocks noChangeArrowheads="1"/>
          </p:cNvSpPr>
          <p:nvPr/>
        </p:nvSpPr>
        <p:spPr bwMode="auto">
          <a:xfrm>
            <a:off x="838200" y="3170238"/>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solidFill>
                  <a:srgbClr val="D60093"/>
                </a:solidFill>
                <a:cs typeface="Times New Roman" pitchFamily="18" charset="0"/>
              </a:rPr>
              <a:t>2. Xã hội:</a:t>
            </a:r>
          </a:p>
        </p:txBody>
      </p:sp>
      <p:sp>
        <p:nvSpPr>
          <p:cNvPr id="194105" name="Text Box 569"/>
          <p:cNvSpPr txBox="1">
            <a:spLocks noChangeArrowheads="1"/>
          </p:cNvSpPr>
          <p:nvPr/>
        </p:nvSpPr>
        <p:spPr bwMode="auto">
          <a:xfrm>
            <a:off x="914400" y="3932238"/>
            <a:ext cx="2286000" cy="579438"/>
          </a:xfrm>
          <a:prstGeom prst="rect">
            <a:avLst/>
          </a:prstGeom>
          <a:noFill/>
          <a:ln w="9525">
            <a:noFill/>
            <a:miter lim="800000"/>
            <a:headEnd/>
            <a:tailEnd/>
          </a:ln>
          <a:effectLst/>
        </p:spPr>
        <p:txBody>
          <a:bodyPr>
            <a:spAutoFit/>
          </a:bodyPr>
          <a:lstStyle/>
          <a:p>
            <a:pPr eaLnBrk="0" hangingPunct="0">
              <a:spcBef>
                <a:spcPct val="50000"/>
              </a:spcBef>
            </a:pPr>
            <a:r>
              <a:rPr lang="en-US" sz="3200">
                <a:cs typeface="Times New Roman" pitchFamily="18" charset="0"/>
              </a:rPr>
              <a:t>- Chính trị</a:t>
            </a: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099"/>
                                        </p:tgtEl>
                                        <p:attrNameLst>
                                          <p:attrName>style.visibility</p:attrName>
                                        </p:attrNameLst>
                                      </p:cBhvr>
                                      <p:to>
                                        <p:strVal val="visible"/>
                                      </p:to>
                                    </p:set>
                                    <p:anim calcmode="lin" valueType="num">
                                      <p:cBhvr>
                                        <p:cTn id="7" dur="1000" fill="hold"/>
                                        <p:tgtEl>
                                          <p:spTgt spid="194099"/>
                                        </p:tgtEl>
                                        <p:attrNameLst>
                                          <p:attrName>ppt_w</p:attrName>
                                        </p:attrNameLst>
                                      </p:cBhvr>
                                      <p:tavLst>
                                        <p:tav tm="0">
                                          <p:val>
                                            <p:fltVal val="0"/>
                                          </p:val>
                                        </p:tav>
                                        <p:tav tm="100000">
                                          <p:val>
                                            <p:strVal val="#ppt_w"/>
                                          </p:val>
                                        </p:tav>
                                      </p:tavLst>
                                    </p:anim>
                                    <p:anim calcmode="lin" valueType="num">
                                      <p:cBhvr>
                                        <p:cTn id="8" dur="1000" fill="hold"/>
                                        <p:tgtEl>
                                          <p:spTgt spid="194099"/>
                                        </p:tgtEl>
                                        <p:attrNameLst>
                                          <p:attrName>ppt_h</p:attrName>
                                        </p:attrNameLst>
                                      </p:cBhvr>
                                      <p:tavLst>
                                        <p:tav tm="0">
                                          <p:val>
                                            <p:fltVal val="0"/>
                                          </p:val>
                                        </p:tav>
                                        <p:tav tm="100000">
                                          <p:val>
                                            <p:strVal val="#ppt_h"/>
                                          </p:val>
                                        </p:tav>
                                      </p:tavLst>
                                    </p:anim>
                                    <p:anim calcmode="lin" valueType="num">
                                      <p:cBhvr>
                                        <p:cTn id="9" dur="1000" fill="hold"/>
                                        <p:tgtEl>
                                          <p:spTgt spid="1940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0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94100"/>
                                        </p:tgtEl>
                                        <p:attrNameLst>
                                          <p:attrName>style.visibility</p:attrName>
                                        </p:attrNameLst>
                                      </p:cBhvr>
                                      <p:to>
                                        <p:strVal val="visible"/>
                                      </p:to>
                                    </p:set>
                                    <p:anim calcmode="lin" valueType="num">
                                      <p:cBhvr>
                                        <p:cTn id="15" dur="1000" fill="hold"/>
                                        <p:tgtEl>
                                          <p:spTgt spid="194100"/>
                                        </p:tgtEl>
                                        <p:attrNameLst>
                                          <p:attrName>ppt_w</p:attrName>
                                        </p:attrNameLst>
                                      </p:cBhvr>
                                      <p:tavLst>
                                        <p:tav tm="0">
                                          <p:val>
                                            <p:fltVal val="0"/>
                                          </p:val>
                                        </p:tav>
                                        <p:tav tm="100000">
                                          <p:val>
                                            <p:strVal val="#ppt_w"/>
                                          </p:val>
                                        </p:tav>
                                      </p:tavLst>
                                    </p:anim>
                                    <p:anim calcmode="lin" valueType="num">
                                      <p:cBhvr>
                                        <p:cTn id="16" dur="1000" fill="hold"/>
                                        <p:tgtEl>
                                          <p:spTgt spid="194100"/>
                                        </p:tgtEl>
                                        <p:attrNameLst>
                                          <p:attrName>ppt_h</p:attrName>
                                        </p:attrNameLst>
                                      </p:cBhvr>
                                      <p:tavLst>
                                        <p:tav tm="0">
                                          <p:val>
                                            <p:fltVal val="0"/>
                                          </p:val>
                                        </p:tav>
                                        <p:tav tm="100000">
                                          <p:val>
                                            <p:strVal val="#ppt_h"/>
                                          </p:val>
                                        </p:tav>
                                      </p:tavLst>
                                    </p:anim>
                                    <p:anim calcmode="lin" valueType="num">
                                      <p:cBhvr>
                                        <p:cTn id="17" dur="1000" fill="hold"/>
                                        <p:tgtEl>
                                          <p:spTgt spid="19410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4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94101"/>
                                        </p:tgtEl>
                                        <p:attrNameLst>
                                          <p:attrName>style.visibility</p:attrName>
                                        </p:attrNameLst>
                                      </p:cBhvr>
                                      <p:to>
                                        <p:strVal val="visible"/>
                                      </p:to>
                                    </p:set>
                                    <p:anim calcmode="lin" valueType="num">
                                      <p:cBhvr>
                                        <p:cTn id="23" dur="1000" fill="hold"/>
                                        <p:tgtEl>
                                          <p:spTgt spid="194101"/>
                                        </p:tgtEl>
                                        <p:attrNameLst>
                                          <p:attrName>ppt_w</p:attrName>
                                        </p:attrNameLst>
                                      </p:cBhvr>
                                      <p:tavLst>
                                        <p:tav tm="0">
                                          <p:val>
                                            <p:fltVal val="0"/>
                                          </p:val>
                                        </p:tav>
                                        <p:tav tm="100000">
                                          <p:val>
                                            <p:strVal val="#ppt_w"/>
                                          </p:val>
                                        </p:tav>
                                      </p:tavLst>
                                    </p:anim>
                                    <p:anim calcmode="lin" valueType="num">
                                      <p:cBhvr>
                                        <p:cTn id="24" dur="1000" fill="hold"/>
                                        <p:tgtEl>
                                          <p:spTgt spid="194101"/>
                                        </p:tgtEl>
                                        <p:attrNameLst>
                                          <p:attrName>ppt_h</p:attrName>
                                        </p:attrNameLst>
                                      </p:cBhvr>
                                      <p:tavLst>
                                        <p:tav tm="0">
                                          <p:val>
                                            <p:fltVal val="0"/>
                                          </p:val>
                                        </p:tav>
                                        <p:tav tm="100000">
                                          <p:val>
                                            <p:strVal val="#ppt_h"/>
                                          </p:val>
                                        </p:tav>
                                      </p:tavLst>
                                    </p:anim>
                                    <p:anim calcmode="lin" valueType="num">
                                      <p:cBhvr>
                                        <p:cTn id="25" dur="1000" fill="hold"/>
                                        <p:tgtEl>
                                          <p:spTgt spid="19410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94102"/>
                                        </p:tgtEl>
                                        <p:attrNameLst>
                                          <p:attrName>style.visibility</p:attrName>
                                        </p:attrNameLst>
                                      </p:cBhvr>
                                      <p:to>
                                        <p:strVal val="visible"/>
                                      </p:to>
                                    </p:set>
                                    <p:anim calcmode="lin" valueType="num">
                                      <p:cBhvr>
                                        <p:cTn id="31" dur="1000" fill="hold"/>
                                        <p:tgtEl>
                                          <p:spTgt spid="194102"/>
                                        </p:tgtEl>
                                        <p:attrNameLst>
                                          <p:attrName>ppt_w</p:attrName>
                                        </p:attrNameLst>
                                      </p:cBhvr>
                                      <p:tavLst>
                                        <p:tav tm="0">
                                          <p:val>
                                            <p:fltVal val="0"/>
                                          </p:val>
                                        </p:tav>
                                        <p:tav tm="100000">
                                          <p:val>
                                            <p:strVal val="#ppt_w"/>
                                          </p:val>
                                        </p:tav>
                                      </p:tavLst>
                                    </p:anim>
                                    <p:anim calcmode="lin" valueType="num">
                                      <p:cBhvr>
                                        <p:cTn id="32" dur="1000" fill="hold"/>
                                        <p:tgtEl>
                                          <p:spTgt spid="194102"/>
                                        </p:tgtEl>
                                        <p:attrNameLst>
                                          <p:attrName>ppt_h</p:attrName>
                                        </p:attrNameLst>
                                      </p:cBhvr>
                                      <p:tavLst>
                                        <p:tav tm="0">
                                          <p:val>
                                            <p:fltVal val="0"/>
                                          </p:val>
                                        </p:tav>
                                        <p:tav tm="100000">
                                          <p:val>
                                            <p:strVal val="#ppt_h"/>
                                          </p:val>
                                        </p:tav>
                                      </p:tavLst>
                                    </p:anim>
                                    <p:anim calcmode="lin" valueType="num">
                                      <p:cBhvr>
                                        <p:cTn id="33" dur="1000" fill="hold"/>
                                        <p:tgtEl>
                                          <p:spTgt spid="19410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4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94104"/>
                                        </p:tgtEl>
                                        <p:attrNameLst>
                                          <p:attrName>style.visibility</p:attrName>
                                        </p:attrNameLst>
                                      </p:cBhvr>
                                      <p:to>
                                        <p:strVal val="visible"/>
                                      </p:to>
                                    </p:set>
                                    <p:anim calcmode="lin" valueType="num">
                                      <p:cBhvr>
                                        <p:cTn id="39" dur="1000" fill="hold"/>
                                        <p:tgtEl>
                                          <p:spTgt spid="194104"/>
                                        </p:tgtEl>
                                        <p:attrNameLst>
                                          <p:attrName>ppt_w</p:attrName>
                                        </p:attrNameLst>
                                      </p:cBhvr>
                                      <p:tavLst>
                                        <p:tav tm="0">
                                          <p:val>
                                            <p:fltVal val="0"/>
                                          </p:val>
                                        </p:tav>
                                        <p:tav tm="100000">
                                          <p:val>
                                            <p:strVal val="#ppt_w"/>
                                          </p:val>
                                        </p:tav>
                                      </p:tavLst>
                                    </p:anim>
                                    <p:anim calcmode="lin" valueType="num">
                                      <p:cBhvr>
                                        <p:cTn id="40" dur="1000" fill="hold"/>
                                        <p:tgtEl>
                                          <p:spTgt spid="194104"/>
                                        </p:tgtEl>
                                        <p:attrNameLst>
                                          <p:attrName>ppt_h</p:attrName>
                                        </p:attrNameLst>
                                      </p:cBhvr>
                                      <p:tavLst>
                                        <p:tav tm="0">
                                          <p:val>
                                            <p:fltVal val="0"/>
                                          </p:val>
                                        </p:tav>
                                        <p:tav tm="100000">
                                          <p:val>
                                            <p:strVal val="#ppt_h"/>
                                          </p:val>
                                        </p:tav>
                                      </p:tavLst>
                                    </p:anim>
                                    <p:anim calcmode="lin" valueType="num">
                                      <p:cBhvr>
                                        <p:cTn id="41" dur="1000" fill="hold"/>
                                        <p:tgtEl>
                                          <p:spTgt spid="19410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1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94105"/>
                                        </p:tgtEl>
                                        <p:attrNameLst>
                                          <p:attrName>style.visibility</p:attrName>
                                        </p:attrNameLst>
                                      </p:cBhvr>
                                      <p:to>
                                        <p:strVal val="visible"/>
                                      </p:to>
                                    </p:set>
                                    <p:anim calcmode="lin" valueType="num">
                                      <p:cBhvr>
                                        <p:cTn id="47" dur="1000" fill="hold"/>
                                        <p:tgtEl>
                                          <p:spTgt spid="194105"/>
                                        </p:tgtEl>
                                        <p:attrNameLst>
                                          <p:attrName>ppt_w</p:attrName>
                                        </p:attrNameLst>
                                      </p:cBhvr>
                                      <p:tavLst>
                                        <p:tav tm="0">
                                          <p:val>
                                            <p:fltVal val="0"/>
                                          </p:val>
                                        </p:tav>
                                        <p:tav tm="100000">
                                          <p:val>
                                            <p:strVal val="#ppt_w"/>
                                          </p:val>
                                        </p:tav>
                                      </p:tavLst>
                                    </p:anim>
                                    <p:anim calcmode="lin" valueType="num">
                                      <p:cBhvr>
                                        <p:cTn id="48" dur="1000" fill="hold"/>
                                        <p:tgtEl>
                                          <p:spTgt spid="194105"/>
                                        </p:tgtEl>
                                        <p:attrNameLst>
                                          <p:attrName>ppt_h</p:attrName>
                                        </p:attrNameLst>
                                      </p:cBhvr>
                                      <p:tavLst>
                                        <p:tav tm="0">
                                          <p:val>
                                            <p:fltVal val="0"/>
                                          </p:val>
                                        </p:tav>
                                        <p:tav tm="100000">
                                          <p:val>
                                            <p:strVal val="#ppt_h"/>
                                          </p:val>
                                        </p:tav>
                                      </p:tavLst>
                                    </p:anim>
                                    <p:anim calcmode="lin" valueType="num">
                                      <p:cBhvr>
                                        <p:cTn id="49" dur="1000" fill="hold"/>
                                        <p:tgtEl>
                                          <p:spTgt spid="19410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941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94103"/>
                                        </p:tgtEl>
                                        <p:attrNameLst>
                                          <p:attrName>style.visibility</p:attrName>
                                        </p:attrNameLst>
                                      </p:cBhvr>
                                      <p:to>
                                        <p:strVal val="visible"/>
                                      </p:to>
                                    </p:set>
                                    <p:animEffect transition="in" filter="checkerboard(across)">
                                      <p:cBhvr>
                                        <p:cTn id="55" dur="500"/>
                                        <p:tgtEl>
                                          <p:spTgt spid="19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99" grpId="0"/>
      <p:bldP spid="194100" grpId="0"/>
      <p:bldP spid="194101" grpId="0"/>
      <p:bldP spid="194102" grpId="0"/>
      <p:bldP spid="194104" grpId="0"/>
      <p:bldP spid="194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Nguyenthidinh1"/>
          <p:cNvPicPr>
            <a:picLocks noChangeAspect="1" noChangeArrowheads="1"/>
          </p:cNvPicPr>
          <p:nvPr/>
        </p:nvPicPr>
        <p:blipFill>
          <a:blip r:embed="rId2"/>
          <a:srcRect/>
          <a:stretch>
            <a:fillRect/>
          </a:stretch>
        </p:blipFill>
        <p:spPr bwMode="auto">
          <a:xfrm>
            <a:off x="4648200" y="381000"/>
            <a:ext cx="3998913" cy="2998788"/>
          </a:xfrm>
          <a:prstGeom prst="rect">
            <a:avLst/>
          </a:prstGeom>
          <a:noFill/>
        </p:spPr>
      </p:pic>
      <p:pic>
        <p:nvPicPr>
          <p:cNvPr id="122886" name="Picture 6" descr="images282778_6c"/>
          <p:cNvPicPr>
            <a:picLocks noChangeAspect="1" noChangeArrowheads="1"/>
          </p:cNvPicPr>
          <p:nvPr/>
        </p:nvPicPr>
        <p:blipFill>
          <a:blip r:embed="rId3"/>
          <a:srcRect/>
          <a:stretch>
            <a:fillRect/>
          </a:stretch>
        </p:blipFill>
        <p:spPr bwMode="auto">
          <a:xfrm>
            <a:off x="4648200" y="3429000"/>
            <a:ext cx="4114800" cy="3048000"/>
          </a:xfrm>
          <a:prstGeom prst="rect">
            <a:avLst/>
          </a:prstGeom>
          <a:noFill/>
          <a:ln w="9525">
            <a:noFill/>
            <a:miter lim="800000"/>
            <a:headEnd/>
            <a:tailEnd/>
          </a:ln>
        </p:spPr>
      </p:pic>
      <p:sp>
        <p:nvSpPr>
          <p:cNvPr id="122889" name="Rectangle 9"/>
          <p:cNvSpPr>
            <a:spLocks noChangeArrowheads="1"/>
          </p:cNvSpPr>
          <p:nvPr/>
        </p:nvSpPr>
        <p:spPr bwMode="auto">
          <a:xfrm>
            <a:off x="0" y="1219200"/>
            <a:ext cx="4267200" cy="4800600"/>
          </a:xfrm>
          <a:prstGeom prst="rect">
            <a:avLst/>
          </a:prstGeom>
          <a:noFill/>
          <a:ln w="9525">
            <a:noFill/>
            <a:miter lim="800000"/>
            <a:headEnd/>
            <a:tailEnd/>
          </a:ln>
          <a:effectLst/>
        </p:spPr>
        <p:txBody>
          <a:bodyPr/>
          <a:lstStyle/>
          <a:p>
            <a:pPr marL="342900" indent="-342900" algn="just">
              <a:spcBef>
                <a:spcPct val="20000"/>
              </a:spcBef>
              <a:buSzPct val="200000"/>
            </a:pPr>
            <a:r>
              <a:rPr lang="en-US" sz="2800" b="1">
                <a:solidFill>
                  <a:schemeClr val="accent2"/>
                </a:solidFill>
                <a:latin typeface="Tahoma" pitchFamily="34" charset="0"/>
              </a:rPr>
              <a:t>     </a:t>
            </a:r>
            <a:r>
              <a:rPr lang="en-US" sz="2800">
                <a:solidFill>
                  <a:schemeClr val="tx2"/>
                </a:solidFill>
              </a:rPr>
              <a:t>Bà Nguyễn Thị Định (1920-1992), đã từng là Phó Tổng tư lệnh Lực lượng vũ trang giải phóng miền Nam, Phó Chủ tịch Hội đồng Nhà nước Cộng hòa xã hội chủ nghĩa Việt Nam, Chủ tịch Hội liên hiệp Phụ nữ Việt Nam, Anh hùng Lực lượng vũ trang nhân dân.</a:t>
            </a:r>
          </a:p>
        </p:txBody>
      </p:sp>
      <p:pic>
        <p:nvPicPr>
          <p:cNvPr id="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checkerboard(across)">
                                      <p:cBhvr>
                                        <p:cTn id="7" dur="500"/>
                                        <p:tgtEl>
                                          <p:spTgt spid="122885"/>
                                        </p:tgtEl>
                                      </p:cBhvr>
                                    </p:animEffect>
                                  </p:childTnLst>
                                </p:cTn>
                              </p:par>
                              <p:par>
                                <p:cTn id="8" presetID="5" presetClass="entr" presetSubtype="10" fill="hold" nodeType="withEffect">
                                  <p:stCondLst>
                                    <p:cond delay="0"/>
                                  </p:stCondLst>
                                  <p:childTnLst>
                                    <p:set>
                                      <p:cBhvr>
                                        <p:cTn id="9" dur="1" fill="hold">
                                          <p:stCondLst>
                                            <p:cond delay="0"/>
                                          </p:stCondLst>
                                        </p:cTn>
                                        <p:tgtEl>
                                          <p:spTgt spid="122886"/>
                                        </p:tgtEl>
                                        <p:attrNameLst>
                                          <p:attrName>style.visibility</p:attrName>
                                        </p:attrNameLst>
                                      </p:cBhvr>
                                      <p:to>
                                        <p:strVal val="visible"/>
                                      </p:to>
                                    </p:set>
                                    <p:animEffect transition="in" filter="checkerboard(across)">
                                      <p:cBhvr>
                                        <p:cTn id="10"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1haibatrung.jpg image by arhoangha"/>
          <p:cNvPicPr>
            <a:picLocks noChangeAspect="1" noChangeArrowheads="1"/>
          </p:cNvPicPr>
          <p:nvPr/>
        </p:nvPicPr>
        <p:blipFill>
          <a:blip r:embed="rId2"/>
          <a:srcRect/>
          <a:stretch>
            <a:fillRect/>
          </a:stretch>
        </p:blipFill>
        <p:spPr bwMode="auto">
          <a:xfrm>
            <a:off x="304800" y="533400"/>
            <a:ext cx="8305800" cy="6019800"/>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0" y="4708525"/>
            <a:ext cx="4191000" cy="1311275"/>
          </a:xfrm>
          <a:prstGeom prst="rect">
            <a:avLst/>
          </a:prstGeom>
          <a:noFill/>
          <a:ln w="9525">
            <a:noFill/>
            <a:miter lim="800000"/>
            <a:headEnd/>
            <a:tailEnd/>
          </a:ln>
          <a:effectLst/>
        </p:spPr>
        <p:txBody>
          <a:bodyPr>
            <a:spAutoFit/>
          </a:bodyPr>
          <a:lstStyle/>
          <a:p>
            <a:pPr algn="ctr"/>
            <a:r>
              <a:rPr lang="en-US" sz="2800" b="1">
                <a:solidFill>
                  <a:srgbClr val="FF0000"/>
                </a:solidFill>
              </a:rPr>
              <a:t>Bà Trương Thị Mỹ Hoa</a:t>
            </a:r>
            <a:r>
              <a:rPr lang="en-US" sz="2800">
                <a:solidFill>
                  <a:srgbClr val="FF0000"/>
                </a:solidFill>
              </a:rPr>
              <a:t>,  nguyên Phó Chủ Tịch</a:t>
            </a:r>
            <a:r>
              <a:rPr lang="en-US" sz="2400">
                <a:solidFill>
                  <a:srgbClr val="FF0000"/>
                </a:solidFill>
              </a:rPr>
              <a:t> Nước CHXHCN Việt Nam</a:t>
            </a:r>
          </a:p>
        </p:txBody>
      </p:sp>
      <p:sp>
        <p:nvSpPr>
          <p:cNvPr id="199685" name="Text Box 5"/>
          <p:cNvSpPr txBox="1">
            <a:spLocks noChangeArrowheads="1"/>
          </p:cNvSpPr>
          <p:nvPr/>
        </p:nvSpPr>
        <p:spPr bwMode="auto">
          <a:xfrm>
            <a:off x="4572000" y="4572000"/>
            <a:ext cx="4267200" cy="1677988"/>
          </a:xfrm>
          <a:prstGeom prst="rect">
            <a:avLst/>
          </a:prstGeom>
          <a:noFill/>
          <a:ln w="9525">
            <a:noFill/>
            <a:miter lim="800000"/>
            <a:headEnd/>
            <a:tailEnd/>
          </a:ln>
          <a:effectLst/>
        </p:spPr>
        <p:txBody>
          <a:bodyPr>
            <a:spAutoFit/>
          </a:bodyPr>
          <a:lstStyle/>
          <a:p>
            <a:pPr algn="ctr"/>
            <a:r>
              <a:rPr lang="en-US" sz="2800" b="1">
                <a:solidFill>
                  <a:srgbClr val="FF0000"/>
                </a:solidFill>
              </a:rPr>
              <a:t>Bà Nguyễn Thị Doan</a:t>
            </a:r>
            <a:r>
              <a:rPr lang="en-US" sz="2800">
                <a:solidFill>
                  <a:srgbClr val="FF0000"/>
                </a:solidFill>
              </a:rPr>
              <a:t>, </a:t>
            </a:r>
          </a:p>
          <a:p>
            <a:pPr algn="ctr"/>
            <a:r>
              <a:rPr lang="en-US" sz="2800">
                <a:solidFill>
                  <a:srgbClr val="FF0000"/>
                </a:solidFill>
              </a:rPr>
              <a:t> hiện nay Phó Chủ Tịch Nước CHXHCN Việt Nam</a:t>
            </a:r>
          </a:p>
          <a:p>
            <a:endParaRPr lang="en-US">
              <a:solidFill>
                <a:srgbClr val="FF0000"/>
              </a:solidFill>
            </a:endParaRPr>
          </a:p>
        </p:txBody>
      </p:sp>
      <p:pic>
        <p:nvPicPr>
          <p:cNvPr id="199686" name="Picture 6"/>
          <p:cNvPicPr>
            <a:picLocks noChangeAspect="1" noChangeArrowheads="1"/>
          </p:cNvPicPr>
          <p:nvPr/>
        </p:nvPicPr>
        <p:blipFill>
          <a:blip r:embed="rId2"/>
          <a:srcRect/>
          <a:stretch>
            <a:fillRect/>
          </a:stretch>
        </p:blipFill>
        <p:spPr bwMode="auto">
          <a:xfrm>
            <a:off x="381000" y="381000"/>
            <a:ext cx="3886200" cy="4038600"/>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3"/>
          <a:srcRect/>
          <a:stretch>
            <a:fillRect/>
          </a:stretch>
        </p:blipFill>
        <p:spPr bwMode="auto">
          <a:xfrm>
            <a:off x="4800600" y="381000"/>
            <a:ext cx="3962400" cy="4038600"/>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fade">
                                      <p:cBhvr>
                                        <p:cTn id="7" dur="770" decel="100000"/>
                                        <p:tgtEl>
                                          <p:spTgt spid="199686"/>
                                        </p:tgtEl>
                                      </p:cBhvr>
                                    </p:animEffect>
                                    <p:animScale>
                                      <p:cBhvr>
                                        <p:cTn id="8" dur="770" decel="100000"/>
                                        <p:tgtEl>
                                          <p:spTgt spid="199686"/>
                                        </p:tgtEl>
                                      </p:cBhvr>
                                      <p:from x="10000" y="10000"/>
                                      <p:to x="200000" y="450000"/>
                                    </p:animScale>
                                    <p:animScale>
                                      <p:cBhvr>
                                        <p:cTn id="9" dur="1230" accel="100000" fill="hold">
                                          <p:stCondLst>
                                            <p:cond delay="770"/>
                                          </p:stCondLst>
                                        </p:cTn>
                                        <p:tgtEl>
                                          <p:spTgt spid="199686"/>
                                        </p:tgtEl>
                                      </p:cBhvr>
                                      <p:from x="200000" y="450000"/>
                                      <p:to x="100000" y="100000"/>
                                    </p:animScale>
                                    <p:set>
                                      <p:cBhvr>
                                        <p:cTn id="10" dur="770" fill="hold"/>
                                        <p:tgtEl>
                                          <p:spTgt spid="199686"/>
                                        </p:tgtEl>
                                        <p:attrNameLst>
                                          <p:attrName>ppt_x</p:attrName>
                                        </p:attrNameLst>
                                      </p:cBhvr>
                                      <p:to>
                                        <p:strVal val="(0.5)"/>
                                      </p:to>
                                    </p:set>
                                    <p:anim from="(0.5)" to="(#ppt_x)" calcmode="lin" valueType="num">
                                      <p:cBhvr>
                                        <p:cTn id="11" dur="1230" accel="100000" fill="hold">
                                          <p:stCondLst>
                                            <p:cond delay="770"/>
                                          </p:stCondLst>
                                        </p:cTn>
                                        <p:tgtEl>
                                          <p:spTgt spid="199686"/>
                                        </p:tgtEl>
                                        <p:attrNameLst>
                                          <p:attrName>ppt_x</p:attrName>
                                        </p:attrNameLst>
                                      </p:cBhvr>
                                    </p:anim>
                                    <p:set>
                                      <p:cBhvr>
                                        <p:cTn id="12" dur="770" fill="hold"/>
                                        <p:tgtEl>
                                          <p:spTgt spid="199686"/>
                                        </p:tgtEl>
                                        <p:attrNameLst>
                                          <p:attrName>ppt_y</p:attrName>
                                        </p:attrNameLst>
                                      </p:cBhvr>
                                      <p:to>
                                        <p:strVal val="(#ppt_y+0.4)"/>
                                      </p:to>
                                    </p:set>
                                    <p:anim from="(#ppt_y+0.4)" to="(#ppt_y)" calcmode="lin" valueType="num">
                                      <p:cBhvr>
                                        <p:cTn id="13" dur="1230" accel="100000" fill="hold">
                                          <p:stCondLst>
                                            <p:cond delay="770"/>
                                          </p:stCondLst>
                                        </p:cTn>
                                        <p:tgtEl>
                                          <p:spTgt spid="19968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99684"/>
                                        </p:tgtEl>
                                        <p:attrNameLst>
                                          <p:attrName>style.visibility</p:attrName>
                                        </p:attrNameLst>
                                      </p:cBhvr>
                                      <p:to>
                                        <p:strVal val="visible"/>
                                      </p:to>
                                    </p:set>
                                    <p:animEffect transition="in" filter="wedge">
                                      <p:cBhvr>
                                        <p:cTn id="18" dur="2000"/>
                                        <p:tgtEl>
                                          <p:spTgt spid="19968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99687"/>
                                        </p:tgtEl>
                                        <p:attrNameLst>
                                          <p:attrName>style.visibility</p:attrName>
                                        </p:attrNameLst>
                                      </p:cBhvr>
                                      <p:to>
                                        <p:strVal val="visible"/>
                                      </p:to>
                                    </p:set>
                                    <p:animEffect transition="in" filter="randombar(horizontal)">
                                      <p:cBhvr>
                                        <p:cTn id="23" dur="500"/>
                                        <p:tgtEl>
                                          <p:spTgt spid="199687"/>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grpId="0" nodeType="clickEffect">
                                  <p:stCondLst>
                                    <p:cond delay="0"/>
                                  </p:stCondLst>
                                  <p:childTnLst>
                                    <p:set>
                                      <p:cBhvr>
                                        <p:cTn id="27" dur="1" fill="hold">
                                          <p:stCondLst>
                                            <p:cond delay="0"/>
                                          </p:stCondLst>
                                        </p:cTn>
                                        <p:tgtEl>
                                          <p:spTgt spid="199685"/>
                                        </p:tgtEl>
                                        <p:attrNameLst>
                                          <p:attrName>style.visibility</p:attrName>
                                        </p:attrNameLst>
                                      </p:cBhvr>
                                      <p:to>
                                        <p:strVal val="visible"/>
                                      </p:to>
                                    </p:set>
                                    <p:animEffect transition="in" filter="fade">
                                      <p:cBhvr>
                                        <p:cTn id="28" dur="770" decel="100000"/>
                                        <p:tgtEl>
                                          <p:spTgt spid="199685"/>
                                        </p:tgtEl>
                                      </p:cBhvr>
                                    </p:animEffect>
                                    <p:animScale>
                                      <p:cBhvr>
                                        <p:cTn id="29" dur="770" decel="100000"/>
                                        <p:tgtEl>
                                          <p:spTgt spid="199685"/>
                                        </p:tgtEl>
                                      </p:cBhvr>
                                      <p:from x="10000" y="10000"/>
                                      <p:to x="200000" y="450000"/>
                                    </p:animScale>
                                    <p:animScale>
                                      <p:cBhvr>
                                        <p:cTn id="30" dur="1230" accel="100000" fill="hold">
                                          <p:stCondLst>
                                            <p:cond delay="770"/>
                                          </p:stCondLst>
                                        </p:cTn>
                                        <p:tgtEl>
                                          <p:spTgt spid="199685"/>
                                        </p:tgtEl>
                                      </p:cBhvr>
                                      <p:from x="200000" y="450000"/>
                                      <p:to x="100000" y="100000"/>
                                    </p:animScale>
                                    <p:set>
                                      <p:cBhvr>
                                        <p:cTn id="31" dur="770" fill="hold"/>
                                        <p:tgtEl>
                                          <p:spTgt spid="199685"/>
                                        </p:tgtEl>
                                        <p:attrNameLst>
                                          <p:attrName>ppt_x</p:attrName>
                                        </p:attrNameLst>
                                      </p:cBhvr>
                                      <p:to>
                                        <p:strVal val="(0.5)"/>
                                      </p:to>
                                    </p:set>
                                    <p:anim from="(0.5)" to="(#ppt_x)" calcmode="lin" valueType="num">
                                      <p:cBhvr>
                                        <p:cTn id="32" dur="1230" accel="100000" fill="hold">
                                          <p:stCondLst>
                                            <p:cond delay="770"/>
                                          </p:stCondLst>
                                        </p:cTn>
                                        <p:tgtEl>
                                          <p:spTgt spid="199685"/>
                                        </p:tgtEl>
                                        <p:attrNameLst>
                                          <p:attrName>ppt_x</p:attrName>
                                        </p:attrNameLst>
                                      </p:cBhvr>
                                    </p:anim>
                                    <p:set>
                                      <p:cBhvr>
                                        <p:cTn id="33" dur="770" fill="hold"/>
                                        <p:tgtEl>
                                          <p:spTgt spid="199685"/>
                                        </p:tgtEl>
                                        <p:attrNameLst>
                                          <p:attrName>ppt_y</p:attrName>
                                        </p:attrNameLst>
                                      </p:cBhvr>
                                      <p:to>
                                        <p:strVal val="(#ppt_y+0.4)"/>
                                      </p:to>
                                    </p:set>
                                    <p:anim from="(#ppt_y+0.4)" to="(#ppt_y)" calcmode="lin" valueType="num">
                                      <p:cBhvr>
                                        <p:cTn id="34" dur="1230" accel="100000" fill="hold">
                                          <p:stCondLst>
                                            <p:cond delay="770"/>
                                          </p:stCondLst>
                                        </p:cTn>
                                        <p:tgtEl>
                                          <p:spTgt spid="1996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1" name="Picture 11"/>
          <p:cNvPicPr>
            <a:picLocks noGrp="1" noChangeAspect="1" noChangeArrowheads="1"/>
          </p:cNvPicPr>
          <p:nvPr>
            <p:ph idx="1"/>
          </p:nvPr>
        </p:nvPicPr>
        <p:blipFill>
          <a:blip r:embed="rId2"/>
          <a:srcRect/>
          <a:stretch>
            <a:fillRect/>
          </a:stretch>
        </p:blipFill>
        <p:spPr>
          <a:xfrm>
            <a:off x="304800" y="381000"/>
            <a:ext cx="3962400" cy="4648200"/>
          </a:xfrm>
          <a:noFill/>
          <a:ln/>
        </p:spPr>
      </p:pic>
      <p:pic>
        <p:nvPicPr>
          <p:cNvPr id="225287" name="Picture 7"/>
          <p:cNvPicPr>
            <a:picLocks noChangeAspect="1" noChangeArrowheads="1"/>
          </p:cNvPicPr>
          <p:nvPr/>
        </p:nvPicPr>
        <p:blipFill>
          <a:blip r:embed="rId3"/>
          <a:srcRect/>
          <a:stretch>
            <a:fillRect/>
          </a:stretch>
        </p:blipFill>
        <p:spPr bwMode="auto">
          <a:xfrm>
            <a:off x="4800600" y="304800"/>
            <a:ext cx="4114800" cy="4648200"/>
          </a:xfrm>
          <a:prstGeom prst="rect">
            <a:avLst/>
          </a:prstGeom>
          <a:noFill/>
          <a:ln w="9525">
            <a:noFill/>
            <a:miter lim="800000"/>
            <a:headEnd/>
            <a:tailEnd/>
          </a:ln>
          <a:effectLst/>
        </p:spPr>
      </p:pic>
      <p:sp>
        <p:nvSpPr>
          <p:cNvPr id="225292" name="Text Box 12"/>
          <p:cNvSpPr txBox="1">
            <a:spLocks noChangeArrowheads="1"/>
          </p:cNvSpPr>
          <p:nvPr/>
        </p:nvSpPr>
        <p:spPr bwMode="auto">
          <a:xfrm>
            <a:off x="4572000" y="5530850"/>
            <a:ext cx="4191000" cy="946150"/>
          </a:xfrm>
          <a:prstGeom prst="rect">
            <a:avLst/>
          </a:prstGeom>
          <a:noFill/>
          <a:ln w="9525">
            <a:noFill/>
            <a:miter lim="800000"/>
            <a:headEnd/>
            <a:tailEnd/>
          </a:ln>
          <a:effectLst/>
        </p:spPr>
        <p:txBody>
          <a:bodyPr>
            <a:spAutoFit/>
          </a:bodyPr>
          <a:lstStyle/>
          <a:p>
            <a:pPr algn="ctr"/>
            <a:r>
              <a:rPr lang="en-US" sz="2800">
                <a:solidFill>
                  <a:srgbClr val="FF0000"/>
                </a:solidFill>
              </a:rPr>
              <a:t>Bà Tôn Nữ Thị Ninh, Nhà ngoại giao của Việt Nam</a:t>
            </a:r>
          </a:p>
        </p:txBody>
      </p:sp>
      <p:sp>
        <p:nvSpPr>
          <p:cNvPr id="225293" name="Text Box 13"/>
          <p:cNvSpPr txBox="1">
            <a:spLocks noChangeArrowheads="1"/>
          </p:cNvSpPr>
          <p:nvPr/>
        </p:nvSpPr>
        <p:spPr bwMode="auto">
          <a:xfrm>
            <a:off x="76200" y="5486400"/>
            <a:ext cx="4191000" cy="946150"/>
          </a:xfrm>
          <a:prstGeom prst="rect">
            <a:avLst/>
          </a:prstGeom>
          <a:noFill/>
          <a:ln w="9525">
            <a:noFill/>
            <a:miter lim="800000"/>
            <a:headEnd/>
            <a:tailEnd/>
          </a:ln>
          <a:effectLst/>
        </p:spPr>
        <p:txBody>
          <a:bodyPr>
            <a:spAutoFit/>
          </a:bodyPr>
          <a:lstStyle/>
          <a:p>
            <a:pPr algn="ctr"/>
            <a:r>
              <a:rPr lang="en-US" sz="2800">
                <a:solidFill>
                  <a:srgbClr val="FF0000"/>
                </a:solidFill>
              </a:rPr>
              <a:t>Bà Phạm Chi Lan, Nhà chuyên gia kinh tế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291"/>
                                        </p:tgtEl>
                                        <p:attrNameLst>
                                          <p:attrName>style.visibility</p:attrName>
                                        </p:attrNameLst>
                                      </p:cBhvr>
                                      <p:to>
                                        <p:strVal val="visible"/>
                                      </p:to>
                                    </p:set>
                                    <p:anim calcmode="lin" valueType="num">
                                      <p:cBhvr>
                                        <p:cTn id="7" dur="1000" fill="hold"/>
                                        <p:tgtEl>
                                          <p:spTgt spid="225291"/>
                                        </p:tgtEl>
                                        <p:attrNameLst>
                                          <p:attrName>ppt_x</p:attrName>
                                        </p:attrNameLst>
                                      </p:cBhvr>
                                      <p:tavLst>
                                        <p:tav tm="0">
                                          <p:val>
                                            <p:strVal val="#ppt_x-.2"/>
                                          </p:val>
                                        </p:tav>
                                        <p:tav tm="100000">
                                          <p:val>
                                            <p:strVal val="#ppt_x"/>
                                          </p:val>
                                        </p:tav>
                                      </p:tavLst>
                                    </p:anim>
                                    <p:anim calcmode="lin" valueType="num">
                                      <p:cBhvr>
                                        <p:cTn id="8" dur="1000" fill="hold"/>
                                        <p:tgtEl>
                                          <p:spTgt spid="225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291"/>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225293"/>
                                        </p:tgtEl>
                                        <p:attrNameLst>
                                          <p:attrName>style.visibility</p:attrName>
                                        </p:attrNameLst>
                                      </p:cBhvr>
                                      <p:to>
                                        <p:strVal val="visible"/>
                                      </p:to>
                                    </p:set>
                                    <p:anim calcmode="lin" valueType="num">
                                      <p:cBhvr>
                                        <p:cTn id="14" dur="500" fill="hold"/>
                                        <p:tgtEl>
                                          <p:spTgt spid="225293"/>
                                        </p:tgtEl>
                                        <p:attrNameLst>
                                          <p:attrName>ppt_w</p:attrName>
                                        </p:attrNameLst>
                                      </p:cBhvr>
                                      <p:tavLst>
                                        <p:tav tm="0">
                                          <p:val>
                                            <p:strVal val="#ppt_w*2.5"/>
                                          </p:val>
                                        </p:tav>
                                        <p:tav tm="100000">
                                          <p:val>
                                            <p:strVal val="#ppt_w"/>
                                          </p:val>
                                        </p:tav>
                                      </p:tavLst>
                                    </p:anim>
                                    <p:anim calcmode="lin" valueType="num">
                                      <p:cBhvr>
                                        <p:cTn id="15" dur="500" fill="hold"/>
                                        <p:tgtEl>
                                          <p:spTgt spid="225293"/>
                                        </p:tgtEl>
                                        <p:attrNameLst>
                                          <p:attrName>ppt_h</p:attrName>
                                        </p:attrNameLst>
                                      </p:cBhvr>
                                      <p:tavLst>
                                        <p:tav tm="0">
                                          <p:val>
                                            <p:strVal val="#ppt_h*0.01"/>
                                          </p:val>
                                        </p:tav>
                                        <p:tav tm="100000">
                                          <p:val>
                                            <p:strVal val="#ppt_h"/>
                                          </p:val>
                                        </p:tav>
                                      </p:tavLst>
                                    </p:anim>
                                    <p:anim calcmode="lin" valueType="num">
                                      <p:cBhvr>
                                        <p:cTn id="16" dur="500" fill="hold"/>
                                        <p:tgtEl>
                                          <p:spTgt spid="225293"/>
                                        </p:tgtEl>
                                        <p:attrNameLst>
                                          <p:attrName>ppt_x</p:attrName>
                                        </p:attrNameLst>
                                      </p:cBhvr>
                                      <p:tavLst>
                                        <p:tav tm="0">
                                          <p:val>
                                            <p:strVal val="#ppt_x"/>
                                          </p:val>
                                        </p:tav>
                                        <p:tav tm="100000">
                                          <p:val>
                                            <p:strVal val="#ppt_x"/>
                                          </p:val>
                                        </p:tav>
                                      </p:tavLst>
                                    </p:anim>
                                    <p:anim calcmode="lin" valueType="num">
                                      <p:cBhvr>
                                        <p:cTn id="17" dur="500" fill="hold"/>
                                        <p:tgtEl>
                                          <p:spTgt spid="225293"/>
                                        </p:tgtEl>
                                        <p:attrNameLst>
                                          <p:attrName>ppt_y</p:attrName>
                                        </p:attrNameLst>
                                      </p:cBhvr>
                                      <p:tavLst>
                                        <p:tav tm="0">
                                          <p:val>
                                            <p:strVal val="#ppt_h+1"/>
                                          </p:val>
                                        </p:tav>
                                        <p:tav tm="100000">
                                          <p:val>
                                            <p:strVal val="#ppt_y"/>
                                          </p:val>
                                        </p:tav>
                                      </p:tavLst>
                                    </p:anim>
                                    <p:animEffect transition="in" filter="fade">
                                      <p:cBhvr>
                                        <p:cTn id="18" dur="500"/>
                                        <p:tgtEl>
                                          <p:spTgt spid="22529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25287"/>
                                        </p:tgtEl>
                                        <p:attrNameLst>
                                          <p:attrName>style.visibility</p:attrName>
                                        </p:attrNameLst>
                                      </p:cBhvr>
                                      <p:to>
                                        <p:strVal val="visible"/>
                                      </p:to>
                                    </p:set>
                                    <p:animEffect transition="in" filter="wedge">
                                      <p:cBhvr>
                                        <p:cTn id="23" dur="2000"/>
                                        <p:tgtEl>
                                          <p:spTgt spid="2252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5292"/>
                                        </p:tgtEl>
                                        <p:attrNameLst>
                                          <p:attrName>style.visibility</p:attrName>
                                        </p:attrNameLst>
                                      </p:cBhvr>
                                      <p:to>
                                        <p:strVal val="visible"/>
                                      </p:to>
                                    </p:set>
                                    <p:animEffect transition="in" filter="fade">
                                      <p:cBhvr>
                                        <p:cTn id="28" dur="2000"/>
                                        <p:tgtEl>
                                          <p:spTgt spid="225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2" grpId="0"/>
      <p:bldP spid="225293"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59"/>
  <p:tag name="VIOLETTITLE" val="Tôn trọng phụ nũ"/>
  <p:tag name="VIOLETLESSON" val="7"/>
  <p:tag name="VIOLETCATID" val="8048934"/>
  <p:tag name="VIOLETSUBJECT" val="Đạo đức 5"/>
  <p:tag name="VIOLETAUTHORID" val="1091096"/>
  <p:tag name="VIOLETAUTHORNAME" val="Nguyễn Thị Ái Chi"/>
  <p:tag name="VIOLETAUTHORAVATAR" val="no_avatarf.jpg"/>
  <p:tag name="VIOLETAUTHORADDRESS" val="Truong TH Le Quy Don - Lam Dong"/>
  <p:tag name="VIOLETDATE" val="2010-11-16 19:09:52"/>
  <p:tag name="VIOLETHIT" val="439"/>
  <p:tag name="VIOLETLIKE" val="0"/>
  <p:tag name="MMPROD_NEXTUNIQUEID" val="10011"/>
  <p:tag name="MMPROD_UIDATA" val="&lt;database version=&quot;10.0&quot;&gt;&lt;object type=&quot;1&quot; unique_id=&quot;10001&quot;&gt;&lt;object type=&quot;2&quot; unique_id=&quot;11095&quot;&gt;&lt;object type=&quot;3&quot; unique_id=&quot;11097&quot;&gt;&lt;property id=&quot;20148&quot; value=&quot;5&quot;/&gt;&lt;property id=&quot;20300&quot; value=&quot;Slide 2&quot;/&gt;&lt;property id=&quot;20307&quot; value=&quot;316&quot;/&gt;&lt;/object&gt;&lt;object type=&quot;3&quot; unique_id=&quot;11098&quot;&gt;&lt;property id=&quot;20148&quot; value=&quot;5&quot;/&gt;&lt;property id=&quot;20300&quot; value=&quot;Slide 3&quot;/&gt;&lt;property id=&quot;20307&quot; value=&quot;317&quot;/&gt;&lt;/object&gt;&lt;object type=&quot;3&quot; unique_id=&quot;11099&quot;&gt;&lt;property id=&quot;20148&quot; value=&quot;5&quot;/&gt;&lt;property id=&quot;20300&quot; value=&quot;Slide 4&quot;/&gt;&lt;property id=&quot;20307&quot; value=&quot;320&quot;/&gt;&lt;/object&gt;&lt;object type=&quot;3&quot; unique_id=&quot;11100&quot;&gt;&lt;property id=&quot;20148&quot; value=&quot;5&quot;/&gt;&lt;property id=&quot;20300&quot; value=&quot;Slide 5&quot;/&gt;&lt;property id=&quot;20307&quot; value=&quot;315&quot;/&gt;&lt;/object&gt;&lt;object type=&quot;3&quot; unique_id=&quot;11101&quot;&gt;&lt;property id=&quot;20148&quot; value=&quot;5&quot;/&gt;&lt;property id=&quot;20300&quot; value=&quot;Slide 6&quot;/&gt;&lt;property id=&quot;20307&quot; value=&quot;281&quot;/&gt;&lt;/object&gt;&lt;object type=&quot;3&quot; unique_id=&quot;11102&quot;&gt;&lt;property id=&quot;20148&quot; value=&quot;5&quot;/&gt;&lt;property id=&quot;20300&quot; value=&quot;Slide 7&quot;/&gt;&lt;property id=&quot;20307&quot; value=&quot;302&quot;/&gt;&lt;/object&gt;&lt;object type=&quot;3&quot; unique_id=&quot;11103&quot;&gt;&lt;property id=&quot;20148&quot; value=&quot;5&quot;/&gt;&lt;property id=&quot;20300&quot; value=&quot;Slide 8&quot;/&gt;&lt;property id=&quot;20307&quot; value=&quot;321&quot;/&gt;&lt;/object&gt;&lt;object type=&quot;3&quot; unique_id=&quot;11104&quot;&gt;&lt;property id=&quot;20148&quot; value=&quot;5&quot;/&gt;&lt;property id=&quot;20300&quot; value=&quot;Slide 9&quot;/&gt;&lt;property id=&quot;20307&quot; value=&quot;325&quot;/&gt;&lt;/object&gt;&lt;object type=&quot;3&quot; unique_id=&quot;11105&quot;&gt;&lt;property id=&quot;20148&quot; value=&quot;5&quot;/&gt;&lt;property id=&quot;20300&quot; value=&quot;Slide 10&quot;/&gt;&lt;property id=&quot;20307&quot; value=&quot;306&quot;/&gt;&lt;/object&gt;&lt;object type=&quot;3&quot; unique_id=&quot;11106&quot;&gt;&lt;property id=&quot;20148&quot; value=&quot;5&quot;/&gt;&lt;property id=&quot;20300&quot; value=&quot;Slide 11&quot;/&gt;&lt;property id=&quot;20307&quot; value=&quot;301&quot;/&gt;&lt;/object&gt;&lt;object type=&quot;3&quot; unique_id=&quot;11107&quot;&gt;&lt;property id=&quot;20148&quot; value=&quot;5&quot;/&gt;&lt;property id=&quot;20300&quot; value=&quot;Slide 12&quot;/&gt;&lt;property id=&quot;20307&quot; value=&quot;305&quot;/&gt;&lt;/object&gt;&lt;object type=&quot;3&quot; unique_id=&quot;11108&quot;&gt;&lt;property id=&quot;20148&quot; value=&quot;5&quot;/&gt;&lt;property id=&quot;20300&quot; value=&quot;Slide 13&quot;/&gt;&lt;property id=&quot;20307&quot; value=&quot;327&quot;/&gt;&lt;/object&gt;&lt;object type=&quot;3&quot; unique_id=&quot;11109&quot;&gt;&lt;property id=&quot;20148&quot; value=&quot;5&quot;/&gt;&lt;property id=&quot;20300&quot; value=&quot;Slide 14&quot;/&gt;&lt;property id=&quot;20307&quot; value=&quot;304&quot;/&gt;&lt;/object&gt;&lt;object type=&quot;3&quot; unique_id=&quot;11110&quot;&gt;&lt;property id=&quot;20148&quot; value=&quot;5&quot;/&gt;&lt;property id=&quot;20300&quot; value=&quot;Slide 15&quot;/&gt;&lt;property id=&quot;20307&quot; value=&quot;278&quot;/&gt;&lt;/object&gt;&lt;object type=&quot;3&quot; unique_id=&quot;11111&quot;&gt;&lt;property id=&quot;20148&quot; value=&quot;5&quot;/&gt;&lt;property id=&quot;20300&quot; value=&quot;Slide 16&quot;/&gt;&lt;property id=&quot;20307&quot; value=&quot;277&quot;/&gt;&lt;/object&gt;&lt;object type=&quot;3&quot; unique_id=&quot;11112&quot;&gt;&lt;property id=&quot;20148&quot; value=&quot;5&quot;/&gt;&lt;property id=&quot;20300&quot; value=&quot;Slide 17&quot;/&gt;&lt;property id=&quot;20307&quot; value=&quot;329&quot;/&gt;&lt;/object&gt;&lt;object type=&quot;3&quot; unique_id=&quot;11113&quot;&gt;&lt;property id=&quot;20148&quot; value=&quot;5&quot;/&gt;&lt;property id=&quot;20300&quot; value=&quot;Slide 18&quot;/&gt;&lt;property id=&quot;20307&quot; value=&quot;326&quot;/&gt;&lt;/object&gt;&lt;object type=&quot;3&quot; unique_id=&quot;11114&quot;&gt;&lt;property id=&quot;20148&quot; value=&quot;5&quot;/&gt;&lt;property id=&quot;20300&quot; value=&quot;Slide 19&quot;/&gt;&lt;property id=&quot;20307&quot; value=&quot;303&quot;/&gt;&lt;/object&gt;&lt;object type=&quot;3&quot; unique_id=&quot;11115&quot;&gt;&lt;property id=&quot;20148&quot; value=&quot;5&quot;/&gt;&lt;property id=&quot;20300&quot; value=&quot;Slide 20&quot;/&gt;&lt;property id=&quot;20307&quot; value=&quot;309&quot;/&gt;&lt;/object&gt;&lt;object type=&quot;3&quot; unique_id=&quot;11116&quot;&gt;&lt;property id=&quot;20148&quot; value=&quot;5&quot;/&gt;&lt;property id=&quot;20300&quot; value=&quot;Slide 21&quot;/&gt;&lt;property id=&quot;20307&quot; value=&quot;311&quot;/&gt;&lt;/object&gt;&lt;object type=&quot;3&quot; unique_id=&quot;11117&quot;&gt;&lt;property id=&quot;20148&quot; value=&quot;5&quot;/&gt;&lt;property id=&quot;20300&quot; value=&quot;Slide 22&quot;/&gt;&lt;property id=&quot;20307&quot; value=&quot;323&quot;/&gt;&lt;/object&gt;&lt;object type=&quot;3&quot; unique_id=&quot;11118&quot;&gt;&lt;property id=&quot;20148&quot; value=&quot;5&quot;/&gt;&lt;property id=&quot;20300&quot; value=&quot;Slide 23&quot;/&gt;&lt;property id=&quot;20307&quot; value=&quot;324&quot;/&gt;&lt;/object&gt;&lt;object type=&quot;3&quot; unique_id=&quot;11144&quot;&gt;&lt;property id=&quot;20148&quot; value=&quot;5&quot;/&gt;&lt;property id=&quot;20300&quot; value=&quot;Slide 1&quot;/&gt;&lt;property id=&quot;20307&quot; value=&quot;331&quot;/&gt;&lt;/object&gt;&lt;object type=&quot;3&quot; unique_id=&quot;11221&quot;&gt;&lt;property id=&quot;20148&quot; value=&quot;5&quot;/&gt;&lt;property id=&quot;20300&quot; value=&quot;Slide 24&quot;/&gt;&lt;property id=&quot;20307&quot; value=&quot;332&quot;/&gt;&lt;/object&gt;&lt;/object&gt;&lt;object type=&quot;8&quot; unique_id=&quot;1114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1774</TotalTime>
  <Words>890</Words>
  <Application>Microsoft Office PowerPoint</Application>
  <PresentationFormat>On-screen Show (4:3)</PresentationFormat>
  <Paragraphs>87</Paragraphs>
  <Slides>24</Slides>
  <Notes>0</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Cfcf</dc:title>
  <dc:creator>User</dc:creator>
  <cp:lastModifiedBy>THAMB</cp:lastModifiedBy>
  <cp:revision>44</cp:revision>
  <dcterms:created xsi:type="dcterms:W3CDTF">2009-11-11T12:29:40Z</dcterms:created>
  <dcterms:modified xsi:type="dcterms:W3CDTF">2016-11-29T06:01:38Z</dcterms:modified>
</cp:coreProperties>
</file>